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20"/>
  </p:notesMasterIdLst>
  <p:handoutMasterIdLst>
    <p:handoutMasterId r:id="rId21"/>
  </p:handoutMasterIdLst>
  <p:sldIdLst>
    <p:sldId id="258" r:id="rId5"/>
    <p:sldId id="393" r:id="rId6"/>
    <p:sldId id="394" r:id="rId7"/>
    <p:sldId id="395" r:id="rId8"/>
    <p:sldId id="396" r:id="rId9"/>
    <p:sldId id="397" r:id="rId10"/>
    <p:sldId id="398" r:id="rId11"/>
    <p:sldId id="399" r:id="rId12"/>
    <p:sldId id="400" r:id="rId13"/>
    <p:sldId id="401" r:id="rId14"/>
    <p:sldId id="402" r:id="rId15"/>
    <p:sldId id="403" r:id="rId16"/>
    <p:sldId id="282" r:id="rId17"/>
    <p:sldId id="283" r:id="rId18"/>
    <p:sldId id="284"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C1DF2"/>
    <a:srgbClr val="FFFFFF"/>
    <a:srgbClr val="18594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68" autoAdjust="0"/>
    <p:restoredTop sz="94094" autoAdjust="0"/>
  </p:normalViewPr>
  <p:slideViewPr>
    <p:cSldViewPr snapToGrid="0">
      <p:cViewPr varScale="1">
        <p:scale>
          <a:sx n="123" d="100"/>
          <a:sy n="123" d="100"/>
        </p:scale>
        <p:origin x="552" y="184"/>
      </p:cViewPr>
      <p:guideLst>
        <p:guide orient="horz" pos="2160"/>
        <p:guide pos="3840"/>
      </p:guideLst>
    </p:cSldViewPr>
  </p:slideViewPr>
  <p:outlineViewPr>
    <p:cViewPr>
      <p:scale>
        <a:sx n="33" d="100"/>
        <a:sy n="33" d="100"/>
      </p:scale>
      <p:origin x="0" y="-5466"/>
    </p:cViewPr>
  </p:outlineViewPr>
  <p:notesTextViewPr>
    <p:cViewPr>
      <p:scale>
        <a:sx n="3" d="2"/>
        <a:sy n="3" d="2"/>
      </p:scale>
      <p:origin x="0" y="0"/>
    </p:cViewPr>
  </p:notesTextViewPr>
  <p:sorterViewPr>
    <p:cViewPr>
      <p:scale>
        <a:sx n="66" d="100"/>
        <a:sy n="66" d="100"/>
      </p:scale>
      <p:origin x="0" y="-168"/>
    </p:cViewPr>
  </p:sorter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8/6/19</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8/6/19</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89730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6</a:t>
            </a:fld>
            <a:endParaRPr lang="en-US"/>
          </a:p>
        </p:txBody>
      </p:sp>
    </p:spTree>
    <p:extLst>
      <p:ext uri="{BB962C8B-B14F-4D97-AF65-F5344CB8AC3E}">
        <p14:creationId xmlns:p14="http://schemas.microsoft.com/office/powerpoint/2010/main" val="45440528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8" name="Picture 7" descr="Puffy white clouds in deep blue sky" title="Slide Design Pictur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sp>
        <p:nvSpPr>
          <p:cNvPr id="9" name="Rectangle 8"/>
          <p:cNvSpPr/>
          <p:nvPr/>
        </p:nvSpPr>
        <p:spPr>
          <a:xfrm>
            <a:off x="1600200" y="0"/>
            <a:ext cx="5029200" cy="5943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pic>
        <p:nvPicPr>
          <p:cNvPr id="10" name="Picture 9" descr="Closeup of plant shoot" title="Slide Design Picture"/>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title="Slide Design Picture"/>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vi-VN"/>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vi-VN"/>
              <a:t>Click to edit Master subtitle style</a:t>
            </a:r>
            <a:endParaRPr/>
          </a:p>
        </p:txBody>
      </p:sp>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Vertical Text Placeholder 2"/>
          <p:cNvSpPr>
            <a:spLocks noGrp="1"/>
          </p:cNvSpPr>
          <p:nvPr>
            <p:ph type="body" orient="vert" idx="1"/>
          </p:nvPr>
        </p:nvSpPr>
        <p:spPr/>
        <p:txBody>
          <a:bodyPr vert="eaVert"/>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vi-VN"/>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Content Placeholder 2"/>
          <p:cNvSpPr>
            <a:spLocks noGrp="1"/>
          </p:cNvSpPr>
          <p:nvPr>
            <p:ph idx="1"/>
          </p:nvPr>
        </p:nvSpPr>
        <p:spPr/>
        <p:txBody>
          <a:body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Date Placeholder 3"/>
          <p:cNvSpPr>
            <a:spLocks noGrp="1"/>
          </p:cNvSpPr>
          <p:nvPr>
            <p:ph type="dt" sz="half" idx="10"/>
          </p:nvPr>
        </p:nvSpPr>
        <p:spPr/>
        <p:txBody>
          <a:bodyPr/>
          <a:lstStyle/>
          <a:p>
            <a:r>
              <a:t>July 22, 2012</a:t>
            </a:r>
          </a:p>
        </p:txBody>
      </p:sp>
      <p:sp>
        <p:nvSpPr>
          <p:cNvPr id="5" name="Footer Placeholder 4"/>
          <p:cNvSpPr>
            <a:spLocks noGrp="1"/>
          </p:cNvSpPr>
          <p:nvPr>
            <p:ph type="ftr" sz="quarter" idx="11"/>
          </p:nvPr>
        </p:nvSpPr>
        <p:spPr/>
        <p:txBody>
          <a:bodyPr/>
          <a:lstStyle/>
          <a:p>
            <a:r>
              <a:t>Footer text here</a:t>
            </a:r>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vi-VN"/>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vi-VN"/>
              <a:t>Click to edit Master text styles</a:t>
            </a:r>
          </a:p>
        </p:txBody>
      </p:sp>
      <p:pic>
        <p:nvPicPr>
          <p:cNvPr id="9" name="Picture 8" descr="Waves" title="Slide Design Picture"/>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pic>
        <p:nvPicPr>
          <p:cNvPr id="11" name="Picture 10" descr="Closeup of green plants" title="Slide Design Picture"/>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Click to edit Master text styles</a:t>
            </a:r>
          </a:p>
        </p:txBody>
      </p:sp>
      <p:sp>
        <p:nvSpPr>
          <p:cNvPr id="4" name="Content Placeholder 3"/>
          <p:cNvSpPr>
            <a:spLocks noGrp="1"/>
          </p:cNvSpPr>
          <p:nvPr>
            <p:ph sz="half" idx="2"/>
          </p:nvPr>
        </p:nvSpPr>
        <p:spPr>
          <a:xfrm>
            <a:off x="1409699" y="2378392"/>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vi-VN"/>
              <a:t>Click to edit Master text styles</a:t>
            </a:r>
          </a:p>
        </p:txBody>
      </p:sp>
      <p:sp>
        <p:nvSpPr>
          <p:cNvPr id="6" name="Content Placeholder 5"/>
          <p:cNvSpPr>
            <a:spLocks noGrp="1"/>
          </p:cNvSpPr>
          <p:nvPr>
            <p:ph sz="quarter" idx="4"/>
          </p:nvPr>
        </p:nvSpPr>
        <p:spPr>
          <a:xfrm>
            <a:off x="6172200" y="2378392"/>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7" name="Date Placeholder 6"/>
          <p:cNvSpPr>
            <a:spLocks noGrp="1"/>
          </p:cNvSpPr>
          <p:nvPr>
            <p:ph type="dt" sz="half" idx="10"/>
          </p:nvPr>
        </p:nvSpPr>
        <p:spPr/>
        <p:txBody>
          <a:bodyPr/>
          <a:lstStyle/>
          <a:p>
            <a:r>
              <a:t>July 22, 2012</a:t>
            </a:r>
          </a:p>
        </p:txBody>
      </p:sp>
      <p:sp>
        <p:nvSpPr>
          <p:cNvPr id="8" name="Footer Placeholder 7"/>
          <p:cNvSpPr>
            <a:spLocks noGrp="1"/>
          </p:cNvSpPr>
          <p:nvPr>
            <p:ph type="ftr" sz="quarter" idx="11"/>
          </p:nvPr>
        </p:nvSpPr>
        <p:spPr/>
        <p:txBody>
          <a:bodyPr/>
          <a:lstStyle/>
          <a:p>
            <a:r>
              <a:t>Footer text here</a:t>
            </a:r>
          </a:p>
        </p:txBody>
      </p:sp>
      <p:sp>
        <p:nvSpPr>
          <p:cNvPr id="9" name="Slide Number Placeholder 8"/>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a:t>Click to edit Master title style</a:t>
            </a:r>
            <a:endParaRPr/>
          </a:p>
        </p:txBody>
      </p:sp>
      <p:sp>
        <p:nvSpPr>
          <p:cNvPr id="3" name="Date Placeholder 2"/>
          <p:cNvSpPr>
            <a:spLocks noGrp="1"/>
          </p:cNvSpPr>
          <p:nvPr>
            <p:ph type="dt" sz="half" idx="10"/>
          </p:nvPr>
        </p:nvSpPr>
        <p:spPr/>
        <p:txBody>
          <a:bodyPr/>
          <a:lstStyle/>
          <a:p>
            <a:r>
              <a:t>July 22, 2012</a:t>
            </a:r>
          </a:p>
        </p:txBody>
      </p:sp>
      <p:sp>
        <p:nvSpPr>
          <p:cNvPr id="4" name="Footer Placeholder 3"/>
          <p:cNvSpPr>
            <a:spLocks noGrp="1"/>
          </p:cNvSpPr>
          <p:nvPr>
            <p:ph type="ftr" sz="quarter" idx="11"/>
          </p:nvPr>
        </p:nvSpPr>
        <p:spPr/>
        <p:txBody>
          <a:bodyPr/>
          <a:lstStyle/>
          <a:p>
            <a:r>
              <a:t>Footer text here</a:t>
            </a: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t>July 22, 2012</a:t>
            </a:r>
          </a:p>
        </p:txBody>
      </p:sp>
      <p:sp>
        <p:nvSpPr>
          <p:cNvPr id="3" name="Footer Placeholder 2"/>
          <p:cNvSpPr>
            <a:spLocks noGrp="1"/>
          </p:cNvSpPr>
          <p:nvPr>
            <p:ph type="ftr" sz="quarter" idx="11"/>
          </p:nvPr>
        </p:nvSpPr>
        <p:spPr/>
        <p:txBody>
          <a:bodyPr/>
          <a:lstStyle/>
          <a:p>
            <a:r>
              <a:t>Footer text here</a:t>
            </a:r>
          </a:p>
        </p:txBody>
      </p:sp>
      <p:sp>
        <p:nvSpPr>
          <p:cNvPr id="4" name="Slide Number Placeholder 3"/>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79" y="919616"/>
            <a:ext cx="4155622" cy="2532888"/>
          </a:xfrm>
        </p:spPr>
        <p:txBody>
          <a:bodyPr anchor="b"/>
          <a:lstStyle>
            <a:lvl1pPr>
              <a:defRPr sz="3200"/>
            </a:lvl1pPr>
          </a:lstStyle>
          <a:p>
            <a:r>
              <a:rPr lang="vi-VN"/>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4" name="Text Placeholder 3"/>
          <p:cNvSpPr>
            <a:spLocks noGrp="1"/>
          </p:cNvSpPr>
          <p:nvPr>
            <p:ph type="body" sz="half" idx="2"/>
          </p:nvPr>
        </p:nvSpPr>
        <p:spPr>
          <a:xfrm>
            <a:off x="6626679" y="3446396"/>
            <a:ext cx="4155622" cy="2535303"/>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Click to edit Master text styles</a:t>
            </a: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26680" y="919616"/>
            <a:ext cx="4155622" cy="2532888"/>
          </a:xfrm>
        </p:spPr>
        <p:txBody>
          <a:bodyPr anchor="b"/>
          <a:lstStyle>
            <a:lvl1pPr>
              <a:defRPr sz="3200"/>
            </a:lvl1pPr>
          </a:lstStyle>
          <a:p>
            <a:r>
              <a:rPr lang="vi-VN"/>
              <a:t>Click to edit Master title style</a:t>
            </a:r>
            <a:endParaRPr/>
          </a:p>
        </p:txBody>
      </p:sp>
      <p:sp>
        <p:nvSpPr>
          <p:cNvPr id="3" name="Picture Placeholder 2"/>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vi-VN"/>
              <a:t>Drag picture to placeholder or click icon to add</a:t>
            </a:r>
            <a:endParaRPr/>
          </a:p>
        </p:txBody>
      </p:sp>
      <p:sp>
        <p:nvSpPr>
          <p:cNvPr id="4" name="Text Placeholder 3"/>
          <p:cNvSpPr>
            <a:spLocks noGrp="1"/>
          </p:cNvSpPr>
          <p:nvPr>
            <p:ph type="body" sz="half" idx="2"/>
          </p:nvPr>
        </p:nvSpPr>
        <p:spPr>
          <a:xfrm>
            <a:off x="6626680" y="3446397"/>
            <a:ext cx="4155622" cy="2535304"/>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vi-VN"/>
              <a:t>Click to edit Master text styles</a:t>
            </a:r>
          </a:p>
        </p:txBody>
      </p:sp>
      <p:sp>
        <p:nvSpPr>
          <p:cNvPr id="5" name="Date Placeholder 4"/>
          <p:cNvSpPr>
            <a:spLocks noGrp="1"/>
          </p:cNvSpPr>
          <p:nvPr>
            <p:ph type="dt" sz="half" idx="10"/>
          </p:nvPr>
        </p:nvSpPr>
        <p:spPr/>
        <p:txBody>
          <a:bodyPr/>
          <a:lstStyle/>
          <a:p>
            <a:r>
              <a:t>July 22, 2012</a:t>
            </a:r>
          </a:p>
        </p:txBody>
      </p:sp>
      <p:sp>
        <p:nvSpPr>
          <p:cNvPr id="6" name="Footer Placeholder 5"/>
          <p:cNvSpPr>
            <a:spLocks noGrp="1"/>
          </p:cNvSpPr>
          <p:nvPr>
            <p:ph type="ftr" sz="quarter" idx="11"/>
          </p:nvPr>
        </p:nvSpPr>
        <p:spPr/>
        <p:txBody>
          <a:bodyPr/>
          <a:lstStyle/>
          <a:p>
            <a:r>
              <a:t>Footer text here</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vi-VN"/>
              <a:t>Click to edit Master title style</a:t>
            </a:r>
            <a:endParaRPr/>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vi-VN"/>
              <a:t>Click to edit Master text styles</a:t>
            </a:r>
          </a:p>
          <a:p>
            <a:pPr lvl="1"/>
            <a:r>
              <a:rPr lang="vi-VN"/>
              <a:t>Second level</a:t>
            </a:r>
          </a:p>
          <a:p>
            <a:pPr lvl="2"/>
            <a:r>
              <a:rPr lang="vi-VN"/>
              <a:t>Third level</a:t>
            </a:r>
          </a:p>
          <a:p>
            <a:pPr lvl="3"/>
            <a:r>
              <a:rPr lang="vi-VN"/>
              <a:t>Fourth level</a:t>
            </a:r>
          </a:p>
          <a:p>
            <a:pPr lvl="4"/>
            <a:r>
              <a:rPr lang="vi-VN"/>
              <a:t>Fifth level</a:t>
            </a:r>
            <a:endParaRPr/>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800">
                <a:solidFill>
                  <a:schemeClr val="accent1">
                    <a:lumMod val="75000"/>
                  </a:schemeClr>
                </a:solidFill>
              </a:defRPr>
            </a:lvl1pPr>
          </a:lstStyle>
          <a:p>
            <a:fld id="{9CD8D479-8942-46E8-A226-A4E01F7A105C}" type="slidenum">
              <a:rPr/>
              <a:pPr/>
              <a:t>‹#›</a:t>
            </a:fld>
            <a:endParaRPr/>
          </a:p>
        </p:txBody>
      </p:sp>
      <p:sp>
        <p:nvSpPr>
          <p:cNvPr id="4" name="Date Placeholder 3"/>
          <p:cNvSpPr>
            <a:spLocks noGrp="1"/>
          </p:cNvSpPr>
          <p:nvPr>
            <p:ph type="dt" sz="half" idx="2"/>
          </p:nvPr>
        </p:nvSpPr>
        <p:spPr>
          <a:xfrm>
            <a:off x="431101" y="6629400"/>
            <a:ext cx="1000662" cy="228600"/>
          </a:xfrm>
          <a:prstGeom prst="rect">
            <a:avLst/>
          </a:prstGeom>
        </p:spPr>
        <p:txBody>
          <a:bodyPr vert="horz" lIns="91440" tIns="45720" rIns="91440" bIns="45720" rtlCol="0" anchor="ctr"/>
          <a:lstStyle>
            <a:lvl1pPr algn="r">
              <a:defRPr sz="800">
                <a:solidFill>
                  <a:schemeClr val="accent1">
                    <a:lumMod val="75000"/>
                  </a:schemeClr>
                </a:solidFill>
              </a:defRPr>
            </a:lvl1pPr>
          </a:lstStyle>
          <a:p>
            <a:r>
              <a:t>July 22, 2012</a:t>
            </a:r>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800">
                <a:solidFill>
                  <a:schemeClr val="accent1">
                    <a:lumMod val="75000"/>
                  </a:schemeClr>
                </a:solidFill>
              </a:defRPr>
            </a:lvl1pPr>
          </a:lstStyle>
          <a:p>
            <a:r>
              <a:t>Footer text here</a:t>
            </a:r>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vanban.luatminhkhue.vn/xem-vb/199368/cong-van-64-bgddt-gdtrh-huong-dan-thuc-hien-chuan-kien-thuc,-ky-nang-chuong-trinh-giao-duc-pho-thong.aspx"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96572" y="1745672"/>
            <a:ext cx="4998353" cy="1905369"/>
          </a:xfrm>
        </p:spPr>
        <p:txBody>
          <a:bodyPr>
            <a:noAutofit/>
          </a:bodyPr>
          <a:lstStyle/>
          <a:p>
            <a:pPr algn="ctr"/>
            <a:r>
              <a:rPr lang="en-US" sz="4000" b="1" dirty="0" err="1">
                <a:latin typeface="Times New Roman" panose="02020603050405020304" pitchFamily="18" charset="0"/>
                <a:cs typeface="Times New Roman" panose="02020603050405020304" pitchFamily="18" charset="0"/>
              </a:rPr>
              <a:t>Xây</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dựng</a:t>
            </a:r>
            <a:r>
              <a:rPr lang="en-US" sz="4000" b="1" dirty="0">
                <a:latin typeface="Times New Roman" panose="02020603050405020304" pitchFamily="18" charset="0"/>
                <a:cs typeface="Times New Roman" panose="02020603050405020304" pitchFamily="18" charset="0"/>
              </a:rPr>
              <a:t> </a:t>
            </a:r>
            <a:br>
              <a:rPr lang="en-US" sz="4000" b="1" dirty="0">
                <a:latin typeface="Times New Roman" panose="02020603050405020304" pitchFamily="18" charset="0"/>
                <a:cs typeface="Times New Roman" panose="02020603050405020304" pitchFamily="18" charset="0"/>
              </a:rPr>
            </a:br>
            <a:r>
              <a:rPr lang="en-US" sz="4000" b="1" dirty="0" err="1">
                <a:latin typeface="Times New Roman" panose="02020603050405020304" pitchFamily="18" charset="0"/>
                <a:cs typeface="Times New Roman" panose="02020603050405020304" pitchFamily="18" charset="0"/>
              </a:rPr>
              <a:t>kế</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hoạch</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giáo</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dục</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năm</a:t>
            </a:r>
            <a:r>
              <a:rPr lang="en-US" sz="4000" b="1" dirty="0">
                <a:latin typeface="Times New Roman" panose="02020603050405020304" pitchFamily="18" charset="0"/>
                <a:cs typeface="Times New Roman" panose="02020603050405020304" pitchFamily="18" charset="0"/>
              </a:rPr>
              <a:t> </a:t>
            </a:r>
            <a:r>
              <a:rPr lang="en-US" sz="4000" b="1" dirty="0" err="1">
                <a:latin typeface="Times New Roman" panose="02020603050405020304" pitchFamily="18" charset="0"/>
                <a:cs typeface="Times New Roman" panose="02020603050405020304" pitchFamily="18" charset="0"/>
              </a:rPr>
              <a:t>học</a:t>
            </a:r>
            <a:r>
              <a:rPr lang="en-US" sz="4000" b="1" dirty="0">
                <a:latin typeface="Times New Roman" panose="02020603050405020304" pitchFamily="18" charset="0"/>
                <a:cs typeface="Times New Roman" panose="02020603050405020304" pitchFamily="18" charset="0"/>
              </a:rPr>
              <a:t> 2019 - 2020</a:t>
            </a:r>
          </a:p>
        </p:txBody>
      </p:sp>
      <p:sp>
        <p:nvSpPr>
          <p:cNvPr id="3" name="Subtitle 2"/>
          <p:cNvSpPr>
            <a:spLocks noGrp="1"/>
          </p:cNvSpPr>
          <p:nvPr>
            <p:ph type="subTitle" idx="1"/>
          </p:nvPr>
        </p:nvSpPr>
        <p:spPr>
          <a:xfrm>
            <a:off x="1926589" y="4361098"/>
            <a:ext cx="4338320" cy="354477"/>
          </a:xfrm>
        </p:spPr>
        <p:txBody>
          <a:bodyPr vert="horz" lIns="91440" tIns="45720" rIns="91440" bIns="45720" rtlCol="0" anchor="t">
            <a:normAutofit/>
          </a:bodyPr>
          <a:lstStyle/>
          <a:p>
            <a:pPr algn="r"/>
            <a:r>
              <a:rPr lang="en-US" b="1" dirty="0" err="1">
                <a:solidFill>
                  <a:srgbClr val="FFFF00"/>
                </a:solidFill>
              </a:rPr>
              <a:t>Giáo</a:t>
            </a:r>
            <a:r>
              <a:rPr lang="en-US" b="1" dirty="0">
                <a:solidFill>
                  <a:srgbClr val="FFFF00"/>
                </a:solidFill>
              </a:rPr>
              <a:t> </a:t>
            </a:r>
            <a:r>
              <a:rPr lang="en-US" b="1" dirty="0" err="1">
                <a:solidFill>
                  <a:srgbClr val="FFFF00"/>
                </a:solidFill>
              </a:rPr>
              <a:t>dục</a:t>
            </a:r>
            <a:r>
              <a:rPr lang="en-US" b="1" dirty="0">
                <a:solidFill>
                  <a:srgbClr val="FFFF00"/>
                </a:solidFill>
              </a:rPr>
              <a:t> </a:t>
            </a:r>
            <a:r>
              <a:rPr lang="en-US" b="1" dirty="0" err="1">
                <a:solidFill>
                  <a:srgbClr val="FFFF00"/>
                </a:solidFill>
              </a:rPr>
              <a:t>Trung</a:t>
            </a:r>
            <a:r>
              <a:rPr lang="en-US" b="1" dirty="0">
                <a:solidFill>
                  <a:srgbClr val="FFFF00"/>
                </a:solidFill>
              </a:rPr>
              <a:t> </a:t>
            </a:r>
            <a:r>
              <a:rPr lang="en-US" b="1" dirty="0" err="1">
                <a:solidFill>
                  <a:srgbClr val="FFFF00"/>
                </a:solidFill>
              </a:rPr>
              <a:t>học</a:t>
            </a:r>
            <a:endParaRPr lang="vi-VN" b="1" dirty="0">
              <a:solidFill>
                <a:srgbClr val="FFFF00"/>
              </a:solidFill>
            </a:endParaRPr>
          </a:p>
          <a:p>
            <a:pPr algn="r"/>
            <a:endParaRPr lang="vi-VN" b="1" dirty="0">
              <a:solidFill>
                <a:srgbClr val="FFFF00"/>
              </a:solidFill>
              <a:latin typeface="Verdana"/>
              <a:ea typeface="Verdana"/>
              <a:cs typeface="Verdana"/>
            </a:endParaRPr>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23FC9D-1713-7B48-B38C-CA1FAB8BA1DE}"/>
              </a:ext>
            </a:extLst>
          </p:cNvPr>
          <p:cNvSpPr>
            <a:spLocks noGrp="1"/>
          </p:cNvSpPr>
          <p:nvPr>
            <p:ph idx="1"/>
          </p:nvPr>
        </p:nvSpPr>
        <p:spPr>
          <a:xfrm>
            <a:off x="609927" y="329482"/>
            <a:ext cx="11017500" cy="5842718"/>
          </a:xfrm>
        </p:spPr>
        <p:txBody>
          <a:bodyPr>
            <a:normAutofit/>
          </a:bodyPr>
          <a:lstStyle/>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Hoạt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động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dạy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học</a:t>
            </a:r>
            <a:r>
              <a:rPr lang="en-US" sz="2800" b="1" i="1" dirty="0">
                <a:solidFill>
                  <a:srgbClr val="FF0000"/>
                </a:solidFill>
                <a:latin typeface="Times New Roman" panose="02020603050405020304" pitchFamily="18" charset="0"/>
                <a:cs typeface="Times New Roman" panose="02020603050405020304" pitchFamily="18" charset="0"/>
              </a:rPr>
              <a:t>:</a:t>
            </a:r>
            <a:r>
              <a:rPr lang="en-US" sz="2800" b="1"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bám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nâng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cao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tự</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chọn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từng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nhóm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tượng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ngữ</a:t>
            </a:r>
            <a:r>
              <a:rPr lang="en-US" sz="2800" dirty="0">
                <a:latin typeface="Times New Roman" panose="02020603050405020304" pitchFamily="18" charset="0"/>
                <a:cs typeface="Times New Roman" panose="02020603050405020304" pitchFamily="18" charset="0"/>
              </a:rPr>
              <a:t>, tin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sinh</a:t>
            </a:r>
            <a:r>
              <a:rPr lang="en-US" sz="2800" dirty="0">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Tổng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thời</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lượng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nội</a:t>
            </a:r>
            <a:r>
              <a:rPr lang="en-US" sz="2800" b="1" i="1" dirty="0">
                <a:solidFill>
                  <a:srgbClr val="FF0000"/>
                </a:solidFill>
                <a:latin typeface="Times New Roman" panose="02020603050405020304" pitchFamily="18" charset="0"/>
                <a:cs typeface="Times New Roman" panose="02020603050405020304" pitchFamily="18" charset="0"/>
              </a:rPr>
              <a:t> dung </a:t>
            </a:r>
            <a:r>
              <a:rPr lang="en-US" sz="2800" b="1" i="1" dirty="0" err="1">
                <a:solidFill>
                  <a:srgbClr val="FF0000"/>
                </a:solidFill>
                <a:latin typeface="Times New Roman" panose="02020603050405020304" pitchFamily="18" charset="0"/>
                <a:cs typeface="Times New Roman" panose="02020603050405020304" pitchFamily="18" charset="0"/>
              </a:rPr>
              <a:t>này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không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quá</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một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nữa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thời</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lượng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chương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trình</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dạy</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học</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buổi</a:t>
            </a:r>
            <a:r>
              <a:rPr lang="en-US" sz="2800" b="1" i="1" dirty="0">
                <a:solidFill>
                  <a:srgbClr val="FF0000"/>
                </a:solidFill>
                <a:latin typeface="Times New Roman" panose="02020603050405020304" pitchFamily="18" charset="0"/>
                <a:cs typeface="Times New Roman" panose="02020603050405020304" pitchFamily="18" charset="0"/>
              </a:rPr>
              <a:t> 2 </a:t>
            </a:r>
            <a:r>
              <a:rPr lang="en-US" sz="2800" b="1" i="1" dirty="0" err="1">
                <a:solidFill>
                  <a:srgbClr val="FF0000"/>
                </a:solidFill>
                <a:latin typeface="Times New Roman" panose="02020603050405020304" pitchFamily="18" charset="0"/>
                <a:cs typeface="Times New Roman" panose="02020603050405020304" pitchFamily="18" charset="0"/>
              </a:rPr>
              <a:t>của</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nhà</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trường</a:t>
            </a:r>
            <a:r>
              <a:rPr lang="en-US" sz="2800" b="1" i="1" dirty="0">
                <a:solidFill>
                  <a:srgbClr val="FF0000"/>
                </a:solidFill>
                <a:latin typeface="Times New Roman" panose="02020603050405020304" pitchFamily="18" charset="0"/>
                <a:cs typeface="Times New Roman" panose="02020603050405020304" pitchFamily="18" charset="0"/>
              </a:rPr>
              <a:t>.</a:t>
            </a:r>
          </a:p>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Hoạt</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động</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giáo</a:t>
            </a:r>
            <a:r>
              <a:rPr lang="en-US" sz="2800" b="1" i="1" dirty="0">
                <a:solidFill>
                  <a:srgbClr val="FF0000"/>
                </a:solidFill>
                <a:latin typeface="Times New Roman" panose="02020603050405020304" pitchFamily="18" charset="0"/>
                <a:cs typeface="Times New Roman" panose="02020603050405020304" pitchFamily="18" charset="0"/>
              </a:rPr>
              <a:t> </a:t>
            </a:r>
            <a:r>
              <a:rPr lang="en-US" sz="2800" b="1" i="1" dirty="0" err="1">
                <a:solidFill>
                  <a:srgbClr val="FF0000"/>
                </a:solidFill>
                <a:latin typeface="Times New Roman" panose="02020603050405020304" pitchFamily="18" charset="0"/>
                <a:cs typeface="Times New Roman" panose="02020603050405020304" pitchFamily="18" charset="0"/>
              </a:rPr>
              <a:t>dục</a:t>
            </a:r>
            <a:r>
              <a:rPr lang="en-US" sz="2800" b="1" dirty="0">
                <a:solidFill>
                  <a:srgbClr val="FF0000"/>
                </a:solidFill>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hiện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như</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cứu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khoa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STEM, </a:t>
            </a:r>
            <a:r>
              <a:rPr lang="en-US" sz="2800" dirty="0" err="1">
                <a:latin typeface="Times New Roman" panose="02020603050405020304" pitchFamily="18" charset="0"/>
                <a:cs typeface="Times New Roman" panose="02020603050405020304" pitchFamily="18" charset="0"/>
              </a:rPr>
              <a:t>đẩy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mạnh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hướng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ngoài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giờ</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lên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lớp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trị</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thực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hành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câu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lạc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trải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nghiệm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triển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khiếu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hội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được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tham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hoạt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cả</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a:t>
            </a:r>
          </a:p>
          <a:p>
            <a:pPr marL="0" indent="0" algn="just">
              <a:buNone/>
            </a:pPr>
            <a:endParaRPr lang="en-US" sz="2800" dirty="0">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DB30D1C1-DFD6-7D4D-A9CF-FB2183B4747B}"/>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2123790D-0885-A247-9FC3-643B365A721D}"/>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AE148D02-166A-2A47-AD5E-1AE4B128891B}"/>
              </a:ext>
            </a:extLst>
          </p:cNvPr>
          <p:cNvSpPr>
            <a:spLocks noGrp="1"/>
          </p:cNvSpPr>
          <p:nvPr>
            <p:ph type="sldNum" sz="quarter" idx="12"/>
          </p:nvPr>
        </p:nvSpPr>
        <p:spPr/>
        <p:txBody>
          <a:bodyPr/>
          <a:lstStyle/>
          <a:p>
            <a:fld id="{9CD8D479-8942-46E8-A226-A4E01F7A105C}" type="slidenum">
              <a:rPr lang="en-US" smtClean="0"/>
              <a:t>10</a:t>
            </a:fld>
            <a:endParaRPr lang="en-US"/>
          </a:p>
        </p:txBody>
      </p:sp>
    </p:spTree>
    <p:extLst>
      <p:ext uri="{BB962C8B-B14F-4D97-AF65-F5344CB8AC3E}">
        <p14:creationId xmlns:p14="http://schemas.microsoft.com/office/powerpoint/2010/main" val="25150548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CD11BB-FF36-214A-A992-A00579729227}"/>
              </a:ext>
            </a:extLst>
          </p:cNvPr>
          <p:cNvSpPr>
            <a:spLocks noGrp="1"/>
          </p:cNvSpPr>
          <p:nvPr>
            <p:ph type="title"/>
          </p:nvPr>
        </p:nvSpPr>
        <p:spPr>
          <a:xfrm>
            <a:off x="205201" y="256371"/>
            <a:ext cx="10175838" cy="847197"/>
          </a:xfrm>
        </p:spPr>
        <p:txBody>
          <a:bodyPr anchor="ctr">
            <a:normAutofit/>
          </a:bodyPr>
          <a:lstStyle/>
          <a:p>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Một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số</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lưu</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khi</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thực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hiện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chương</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trình</a:t>
            </a:r>
            <a:r>
              <a:rPr lang="en-US" dirty="0">
                <a:solidFill>
                  <a:srgbClr val="FF0000"/>
                </a:solidFill>
                <a:latin typeface="Times New Roman" panose="02020603050405020304" pitchFamily="18" charset="0"/>
                <a:cs typeface="Times New Roman" panose="02020603050405020304" pitchFamily="18" charset="0"/>
              </a:rPr>
              <a:t> 2 </a:t>
            </a:r>
            <a:r>
              <a:rPr lang="en-US" dirty="0" err="1">
                <a:solidFill>
                  <a:srgbClr val="FF0000"/>
                </a:solidFill>
                <a:latin typeface="Times New Roman" panose="02020603050405020304" pitchFamily="18" charset="0"/>
                <a:cs typeface="Times New Roman" panose="02020603050405020304" pitchFamily="18" charset="0"/>
              </a:rPr>
              <a:t>buổi</a:t>
            </a:r>
            <a:r>
              <a:rPr lang="en-US" dirty="0">
                <a:solidFill>
                  <a:srgbClr val="FF0000"/>
                </a:solidFill>
                <a:latin typeface="Times New Roman" panose="02020603050405020304" pitchFamily="18" charset="0"/>
                <a:cs typeface="Times New Roman" panose="02020603050405020304" pitchFamily="18" charset="0"/>
              </a:rPr>
              <a:t>/</a:t>
            </a:r>
            <a:r>
              <a:rPr lang="en-US" dirty="0" err="1">
                <a:solidFill>
                  <a:srgbClr val="FF0000"/>
                </a:solidFill>
                <a:latin typeface="Times New Roman" panose="02020603050405020304" pitchFamily="18" charset="0"/>
                <a:cs typeface="Times New Roman" panose="02020603050405020304" pitchFamily="18" charset="0"/>
              </a:rPr>
              <a:t>ngày</a:t>
            </a:r>
            <a:r>
              <a:rPr lang="en-US" dirty="0">
                <a:solidFill>
                  <a:srgbClr val="FF0000"/>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294AE73B-1BE9-F84A-A3B8-5FC1165887C2}"/>
              </a:ext>
            </a:extLst>
          </p:cNvPr>
          <p:cNvSpPr>
            <a:spLocks noGrp="1"/>
          </p:cNvSpPr>
          <p:nvPr>
            <p:ph idx="1"/>
          </p:nvPr>
        </p:nvSpPr>
        <p:spPr>
          <a:xfrm>
            <a:off x="205201" y="1566001"/>
            <a:ext cx="11391054" cy="3754144"/>
          </a:xfrm>
        </p:spPr>
        <p:txBody>
          <a:bodyPr>
            <a:normAutofit/>
          </a:bodyPr>
          <a:lstStyle/>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Không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sử</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dụng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thời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lượng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dạy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để</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hoàn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thành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chính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khóa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thực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hiện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bài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kiểm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đánh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giá</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a:t>
            </a:r>
          </a:p>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Đảm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bảo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xây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dựng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nội</a:t>
            </a:r>
            <a:r>
              <a:rPr lang="en-US" sz="2800" dirty="0">
                <a:solidFill>
                  <a:srgbClr val="3C1DF2"/>
                </a:solidFill>
                <a:latin typeface="Times New Roman" panose="02020603050405020304" pitchFamily="18" charset="0"/>
                <a:cs typeface="Times New Roman" panose="02020603050405020304" pitchFamily="18" charset="0"/>
              </a:rPr>
              <a:t> dung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tổ</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tất</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cả</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a:t>
            </a:r>
            <a:r>
              <a:rPr lang="en-US" sz="2800" dirty="0" err="1">
                <a:solidFill>
                  <a:srgbClr val="3C1DF2"/>
                </a:solidFill>
                <a:latin typeface="Times New Roman" panose="02020603050405020304" pitchFamily="18" charset="0"/>
                <a:cs typeface="Times New Roman" panose="02020603050405020304" pitchFamily="18" charset="0"/>
              </a:rPr>
              <a:t>ngày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được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đảm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bảo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thụ</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hưởng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đủ</a:t>
            </a:r>
            <a:r>
              <a:rPr lang="en-US" sz="2800" dirty="0">
                <a:solidFill>
                  <a:srgbClr val="3C1DF2"/>
                </a:solidFill>
                <a:latin typeface="Times New Roman" panose="02020603050405020304" pitchFamily="18" charset="0"/>
                <a:cs typeface="Times New Roman" panose="02020603050405020304" pitchFamily="18" charset="0"/>
              </a:rPr>
              <a:t> 100% </a:t>
            </a:r>
            <a:r>
              <a:rPr lang="en-US" sz="2800" dirty="0" err="1">
                <a:solidFill>
                  <a:srgbClr val="3C1DF2"/>
                </a:solidFill>
                <a:latin typeface="Times New Roman" panose="02020603050405020304" pitchFamily="18" charset="0"/>
                <a:cs typeface="Times New Roman" panose="02020603050405020304" pitchFamily="18" charset="0"/>
              </a:rPr>
              <a:t>thời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lượng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của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chương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dạy</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buổi</a:t>
            </a:r>
            <a:r>
              <a:rPr lang="en-US" sz="2800" dirty="0">
                <a:solidFill>
                  <a:srgbClr val="3C1DF2"/>
                </a:solidFill>
                <a:latin typeface="Times New Roman" panose="02020603050405020304" pitchFamily="18" charset="0"/>
                <a:cs typeface="Times New Roman" panose="02020603050405020304" pitchFamily="18" charset="0"/>
              </a:rPr>
              <a:t> 2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văn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hóa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tham</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hoạt</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động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giáo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dục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khác</a:t>
            </a:r>
            <a:r>
              <a:rPr lang="en-US" sz="2800" dirty="0">
                <a:solidFill>
                  <a:srgbClr val="3C1DF2"/>
                </a:solidFill>
                <a:latin typeface="Times New Roman" panose="02020603050405020304" pitchFamily="18" charset="0"/>
                <a:cs typeface="Times New Roman" panose="02020603050405020304" pitchFamily="18" charset="0"/>
              </a:rPr>
              <a:t>).</a:t>
            </a:r>
          </a:p>
          <a:p>
            <a:pPr marL="0" indent="0" algn="just">
              <a:buNone/>
            </a:pP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Khuyến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khích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tổ</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chức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bán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trú</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cho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học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sinh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với</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sự</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đóng</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góp</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của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gia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đình</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theo</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thỏa</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thuận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và</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các</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nguồn</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hỗ</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trợ</a:t>
            </a:r>
            <a:r>
              <a:rPr lang="en-US" sz="2800" dirty="0">
                <a:solidFill>
                  <a:srgbClr val="3C1DF2"/>
                </a:solidFill>
                <a:latin typeface="Times New Roman" panose="02020603050405020304" pitchFamily="18" charset="0"/>
                <a:cs typeface="Times New Roman" panose="02020603050405020304" pitchFamily="18" charset="0"/>
              </a:rPr>
              <a:t> </a:t>
            </a:r>
            <a:r>
              <a:rPr lang="en-US" sz="2800" dirty="0" err="1">
                <a:solidFill>
                  <a:srgbClr val="3C1DF2"/>
                </a:solidFill>
                <a:latin typeface="Times New Roman" panose="02020603050405020304" pitchFamily="18" charset="0"/>
                <a:cs typeface="Times New Roman" panose="02020603050405020304" pitchFamily="18" charset="0"/>
              </a:rPr>
              <a:t>khác</a:t>
            </a:r>
            <a:r>
              <a:rPr lang="en-US" sz="2800" dirty="0">
                <a:solidFill>
                  <a:srgbClr val="3C1DF2"/>
                </a:solidFill>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690B319F-9A4D-C947-93CD-7C7A7A66693B}"/>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AEE59484-2EE6-DB48-B747-5D5E96E37B83}"/>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D58091E2-94D7-0648-B9D0-2D0ABA5E26A0}"/>
              </a:ext>
            </a:extLst>
          </p:cNvPr>
          <p:cNvSpPr>
            <a:spLocks noGrp="1"/>
          </p:cNvSpPr>
          <p:nvPr>
            <p:ph type="sldNum" sz="quarter" idx="12"/>
          </p:nvPr>
        </p:nvSpPr>
        <p:spPr/>
        <p:txBody>
          <a:bodyPr/>
          <a:lstStyle/>
          <a:p>
            <a:fld id="{9CD8D479-8942-46E8-A226-A4E01F7A105C}" type="slidenum">
              <a:rPr lang="en-US" smtClean="0"/>
              <a:t>11</a:t>
            </a:fld>
            <a:endParaRPr lang="en-US"/>
          </a:p>
        </p:txBody>
      </p:sp>
    </p:spTree>
    <p:extLst>
      <p:ext uri="{BB962C8B-B14F-4D97-AF65-F5344CB8AC3E}">
        <p14:creationId xmlns:p14="http://schemas.microsoft.com/office/powerpoint/2010/main" val="3861001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AE6E6-1F15-ED48-BDFC-25229A6F5ADF}"/>
              </a:ext>
            </a:extLst>
          </p:cNvPr>
          <p:cNvSpPr>
            <a:spLocks noGrp="1"/>
          </p:cNvSpPr>
          <p:nvPr>
            <p:ph type="title"/>
          </p:nvPr>
        </p:nvSpPr>
        <p:spPr>
          <a:xfrm>
            <a:off x="228600" y="276087"/>
            <a:ext cx="11845635" cy="847197"/>
          </a:xfrm>
        </p:spPr>
        <p:txBody>
          <a:bodyPr anchor="ctr">
            <a:normAutofit fontScale="90000"/>
          </a:bodyPr>
          <a:lstStyle/>
          <a:p>
            <a:pPr algn="ctr"/>
            <a:r>
              <a:rPr lang="en-US" sz="3600" b="1" dirty="0" err="1">
                <a:latin typeface="Times New Roman" panose="02020603050405020304" pitchFamily="18" charset="0"/>
                <a:cs typeface="Times New Roman" panose="02020603050405020304" pitchFamily="18" charset="0"/>
              </a:rPr>
              <a:t>Kế</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hoạch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nhà</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tr</a:t>
            </a:r>
            <a:r>
              <a:rPr lang="vi-VN" sz="3600" b="1" dirty="0">
                <a:latin typeface="Times New Roman" panose="02020603050405020304" pitchFamily="18" charset="0"/>
                <a:cs typeface="Times New Roman" panose="02020603050405020304" pitchFamily="18" charset="0"/>
              </a:rPr>
              <a:t>ư</a:t>
            </a:r>
            <a:r>
              <a:rPr lang="en-US" sz="3600" b="1" dirty="0" err="1">
                <a:latin typeface="Times New Roman" panose="02020603050405020304" pitchFamily="18" charset="0"/>
                <a:cs typeface="Times New Roman" panose="02020603050405020304" pitchFamily="18" charset="0"/>
              </a:rPr>
              <a:t>ờng</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khi</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hoàn</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thành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nội</a:t>
            </a:r>
            <a:r>
              <a:rPr lang="en-US" sz="3600" b="1" dirty="0">
                <a:latin typeface="Times New Roman" panose="02020603050405020304" pitchFamily="18" charset="0"/>
                <a:cs typeface="Times New Roman" panose="02020603050405020304" pitchFamily="18" charset="0"/>
              </a:rPr>
              <a:t> dung </a:t>
            </a:r>
            <a:r>
              <a:rPr lang="en-US" sz="3600" b="1" dirty="0" err="1">
                <a:latin typeface="Times New Roman" panose="02020603050405020304" pitchFamily="18" charset="0"/>
                <a:cs typeface="Times New Roman" panose="02020603050405020304" pitchFamily="18" charset="0"/>
              </a:rPr>
              <a:t>chính</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khóa</a:t>
            </a:r>
            <a:r>
              <a:rPr lang="en-US" sz="3600" b="1" dirty="0">
                <a:latin typeface="Times New Roman" panose="02020603050405020304" pitchFamily="18" charset="0"/>
                <a:cs typeface="Times New Roman" panose="02020603050405020304" pitchFamily="18" charset="0"/>
              </a:rPr>
              <a:t>, </a:t>
            </a:r>
            <a:r>
              <a:rPr lang="en-US" sz="3600" b="1" dirty="0" err="1">
                <a:latin typeface="Times New Roman" panose="02020603050405020304" pitchFamily="18" charset="0"/>
                <a:cs typeface="Times New Roman" panose="02020603050405020304" pitchFamily="18" charset="0"/>
              </a:rPr>
              <a:t>buổi</a:t>
            </a:r>
            <a:r>
              <a:rPr lang="en-US" sz="3600" b="1" dirty="0">
                <a:latin typeface="Times New Roman" panose="02020603050405020304" pitchFamily="18" charset="0"/>
                <a:cs typeface="Times New Roman" panose="02020603050405020304" pitchFamily="18" charset="0"/>
              </a:rPr>
              <a:t> 2)</a:t>
            </a:r>
            <a:endParaRPr lang="en-US" b="1" dirty="0"/>
          </a:p>
        </p:txBody>
      </p:sp>
      <p:sp>
        <p:nvSpPr>
          <p:cNvPr id="3" name="Content Placeholder 2">
            <a:extLst>
              <a:ext uri="{FF2B5EF4-FFF2-40B4-BE49-F238E27FC236}">
                <a16:creationId xmlns:a16="http://schemas.microsoft.com/office/drawing/2014/main" id="{F7678124-7D2E-3248-A1B9-43F5FE1F019C}"/>
              </a:ext>
            </a:extLst>
          </p:cNvPr>
          <p:cNvSpPr>
            <a:spLocks noGrp="1"/>
          </p:cNvSpPr>
          <p:nvPr>
            <p:ph idx="1"/>
          </p:nvPr>
        </p:nvSpPr>
        <p:spPr>
          <a:xfrm>
            <a:off x="706582" y="1566001"/>
            <a:ext cx="10796153" cy="1582444"/>
          </a:xfrm>
        </p:spPr>
        <p:txBody>
          <a:bodyPr/>
          <a:lstStyle/>
          <a:p>
            <a:pPr marL="0" indent="0">
              <a:buNone/>
            </a:pP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thần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tham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tự</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nguyện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sinh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phụ</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huynh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viên</a:t>
            </a:r>
            <a:endParaRPr lang="en-US" b="1" dirty="0">
              <a:latin typeface="Times New Roman" panose="02020603050405020304" pitchFamily="18" charset="0"/>
              <a:cs typeface="Times New Roman" panose="02020603050405020304" pitchFamily="18" charset="0"/>
            </a:endParaRPr>
          </a:p>
          <a:p>
            <a:pPr>
              <a:buFontTx/>
              <a:buChar char="-"/>
            </a:pPr>
            <a:r>
              <a:rPr lang="en-US" b="1" dirty="0" err="1">
                <a:latin typeface="Times New Roman" panose="02020603050405020304" pitchFamily="18" charset="0"/>
                <a:cs typeface="Times New Roman" panose="02020603050405020304" pitchFamily="18" charset="0"/>
              </a:rPr>
              <a:t>Chương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bổ</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trợ</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mục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tiêu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ngành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và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của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nhà</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trường</a:t>
            </a:r>
            <a:endParaRPr lang="en-US" b="1" dirty="0">
              <a:latin typeface="Times New Roman" panose="02020603050405020304" pitchFamily="18" charset="0"/>
              <a:cs typeface="Times New Roman" panose="02020603050405020304" pitchFamily="18" charset="0"/>
            </a:endParaRPr>
          </a:p>
          <a:p>
            <a:pPr>
              <a:buFontTx/>
              <a:buChar char="-"/>
            </a:pPr>
            <a:r>
              <a:rPr lang="en-US" b="1" dirty="0" err="1">
                <a:latin typeface="Times New Roman" panose="02020603050405020304" pitchFamily="18" charset="0"/>
                <a:cs typeface="Times New Roman" panose="02020603050405020304" pitchFamily="18" charset="0"/>
              </a:rPr>
              <a:t>Nội</a:t>
            </a:r>
            <a:r>
              <a:rPr lang="en-US" b="1" dirty="0">
                <a:latin typeface="Times New Roman" panose="02020603050405020304" pitchFamily="18" charset="0"/>
                <a:cs typeface="Times New Roman" panose="02020603050405020304" pitchFamily="18" charset="0"/>
              </a:rPr>
              <a:t> dung, </a:t>
            </a:r>
            <a:r>
              <a:rPr lang="en-US" b="1" dirty="0" err="1">
                <a:latin typeface="Times New Roman" panose="02020603050405020304" pitchFamily="18" charset="0"/>
                <a:cs typeface="Times New Roman" panose="02020603050405020304" pitchFamily="18" charset="0"/>
              </a:rPr>
              <a:t>tài</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liệu</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chương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trình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trong</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các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nội</a:t>
            </a:r>
            <a:r>
              <a:rPr lang="en-US" b="1" dirty="0">
                <a:latin typeface="Times New Roman" panose="02020603050405020304" pitchFamily="18" charset="0"/>
                <a:cs typeface="Times New Roman" panose="02020603050405020304" pitchFamily="18" charset="0"/>
              </a:rPr>
              <a:t> dung </a:t>
            </a:r>
            <a:r>
              <a:rPr lang="en-US" b="1" dirty="0" err="1">
                <a:latin typeface="Times New Roman" panose="02020603050405020304" pitchFamily="18" charset="0"/>
                <a:cs typeface="Times New Roman" panose="02020603050405020304" pitchFamily="18" charset="0"/>
              </a:rPr>
              <a:t>được</a:t>
            </a:r>
            <a:r>
              <a:rPr lang="en-US" b="1" dirty="0">
                <a:latin typeface="Times New Roman" panose="02020603050405020304" pitchFamily="18" charset="0"/>
                <a:cs typeface="Times New Roman" panose="02020603050405020304" pitchFamily="18" charset="0"/>
              </a:rPr>
              <a:t> BGD </a:t>
            </a:r>
            <a:r>
              <a:rPr lang="en-US" b="1" dirty="0" err="1">
                <a:latin typeface="Times New Roman" panose="02020603050405020304" pitchFamily="18" charset="0"/>
                <a:cs typeface="Times New Roman" panose="02020603050405020304" pitchFamily="18" charset="0"/>
              </a:rPr>
              <a:t>cho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phép</a:t>
            </a:r>
            <a:r>
              <a:rPr lang="en-US" b="1"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F2D6779F-4633-574C-BC55-C67EBF117673}"/>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4440E7DB-A2AA-8840-9B8B-1E3359567158}"/>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BB4ACE5C-3B52-2249-A852-8AC97B7211FE}"/>
              </a:ext>
            </a:extLst>
          </p:cNvPr>
          <p:cNvSpPr>
            <a:spLocks noGrp="1"/>
          </p:cNvSpPr>
          <p:nvPr>
            <p:ph type="sldNum" sz="quarter" idx="12"/>
          </p:nvPr>
        </p:nvSpPr>
        <p:spPr/>
        <p:txBody>
          <a:bodyPr/>
          <a:lstStyle/>
          <a:p>
            <a:fld id="{9CD8D479-8942-46E8-A226-A4E01F7A105C}" type="slidenum">
              <a:rPr lang="en-US" smtClean="0"/>
              <a:t>12</a:t>
            </a:fld>
            <a:endParaRPr lang="en-US"/>
          </a:p>
        </p:txBody>
      </p:sp>
    </p:spTree>
    <p:extLst>
      <p:ext uri="{BB962C8B-B14F-4D97-AF65-F5344CB8AC3E}">
        <p14:creationId xmlns:p14="http://schemas.microsoft.com/office/powerpoint/2010/main" val="36493381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C3021F3-69D2-44D1-A304-DE8B27233FF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CÔNG TÁC CHỈ ĐẠO ĐIỀU HÀNH</a:t>
            </a:r>
            <a:endParaRPr lang="en-US" dirty="0"/>
          </a:p>
        </p:txBody>
      </p:sp>
      <p:sp>
        <p:nvSpPr>
          <p:cNvPr id="3" name="Chỗ dành sẵn cho Nội dung 2">
            <a:extLst>
              <a:ext uri="{FF2B5EF4-FFF2-40B4-BE49-F238E27FC236}">
                <a16:creationId xmlns:a16="http://schemas.microsoft.com/office/drawing/2014/main" id="{29CA7DE4-7E85-4EBF-A15A-6482437D9707}"/>
              </a:ext>
            </a:extLst>
          </p:cNvPr>
          <p:cNvSpPr>
            <a:spLocks noGrp="1"/>
          </p:cNvSpPr>
          <p:nvPr>
            <p:ph idx="1"/>
          </p:nvPr>
        </p:nvSpPr>
        <p:spPr>
          <a:xfrm>
            <a:off x="872836" y="1566001"/>
            <a:ext cx="10775373" cy="4620682"/>
          </a:xfrm>
        </p:spPr>
        <p:txBody>
          <a:bodyPr>
            <a:normAutofit/>
          </a:bodyPr>
          <a:lstStyle/>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Ứng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CNTT </a:t>
            </a:r>
            <a:r>
              <a:rPr lang="en-US" sz="2400" dirty="0" err="1">
                <a:latin typeface="Times New Roman" panose="02020603050405020304" pitchFamily="18" charset="0"/>
                <a:cs typeface="Times New Roman" panose="02020603050405020304" pitchFamily="18" charset="0"/>
              </a:rPr>
              <a:t>trong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100% trường trung học thực hiện sổ điểm điện tử (theo chỉ tiêu do Bộ GDĐT giao), cần được kiểm tra, hỗ trợ việc thực hiện sổ điểm điện tử (phòng GDĐT đối với các trường THCS, phòng GD Trung học đối với các trường THPT) để đảm bảo chỉ tiêu được giao.</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a:t>
            </a:r>
            <a:r>
              <a:rPr lang="nl-NL" sz="2400" dirty="0" err="1">
                <a:latin typeface="Times New Roman" panose="02020603050405020304" pitchFamily="18" charset="0"/>
                <a:cs typeface="Times New Roman" panose="02020603050405020304" pitchFamily="18" charset="0"/>
              </a:rPr>
              <a:t>Thực</a:t>
            </a:r>
            <a:r>
              <a:rPr lang="nl-NL" sz="2400" dirty="0">
                <a:latin typeface="Times New Roman" panose="02020603050405020304" pitchFamily="18" charset="0"/>
                <a:cs typeface="Times New Roman" panose="02020603050405020304" pitchFamily="18" charset="0"/>
              </a:rPr>
              <a:t> hiện đầy đủ, kịp thời, chính xác các báo cáo trực tuyến khi gửi về Sở GDĐT.</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a:t>
            </a:r>
            <a:r>
              <a:rPr lang="nl-NL" sz="2400" dirty="0" err="1">
                <a:latin typeface="Times New Roman" panose="02020603050405020304" pitchFamily="18" charset="0"/>
                <a:cs typeface="Times New Roman" panose="02020603050405020304" pitchFamily="18" charset="0"/>
              </a:rPr>
              <a:t>Các</a:t>
            </a:r>
            <a:r>
              <a:rPr lang="nl-NL" sz="2400" dirty="0">
                <a:latin typeface="Times New Roman" panose="02020603050405020304" pitchFamily="18" charset="0"/>
                <a:cs typeface="Times New Roman" panose="02020603050405020304" pitchFamily="18" charset="0"/>
              </a:rPr>
              <a:t> trường THCS, THPT cập nhật đầy đủ, chính xác số liệu học sinh, giáo viên trên hệ thống Quản lý nhà trường.</a:t>
            </a:r>
            <a:endParaRPr lang="en-US" sz="2400" b="1"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Thống kê, kiểm tra việc thực hiện việc dạy học trên bảng tương tác với phần mềm Activ Inspire.</a:t>
            </a:r>
            <a:endParaRPr lang="en-US" sz="2400" b="1" dirty="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p:txBody>
      </p:sp>
      <p:sp>
        <p:nvSpPr>
          <p:cNvPr id="4" name="Chỗ dành sẵn cho Số hiệu Bản chiếu 3">
            <a:extLst>
              <a:ext uri="{FF2B5EF4-FFF2-40B4-BE49-F238E27FC236}">
                <a16:creationId xmlns:a16="http://schemas.microsoft.com/office/drawing/2014/main" id="{A1C1071E-BB12-4128-8DFD-1B18691BDF9D}"/>
              </a:ext>
            </a:extLst>
          </p:cNvPr>
          <p:cNvSpPr>
            <a:spLocks noGrp="1"/>
          </p:cNvSpPr>
          <p:nvPr>
            <p:ph type="sldNum" sz="quarter" idx="12"/>
          </p:nvPr>
        </p:nvSpPr>
        <p:spPr/>
        <p:txBody>
          <a:bodyPr/>
          <a:lstStyle/>
          <a:p>
            <a:fld id="{B7E721C0-1E85-41FC-946E-CBA03CD7D6E1}" type="slidenum">
              <a:rPr lang="en-US" smtClean="0"/>
              <a:pPr/>
              <a:t>13</a:t>
            </a:fld>
            <a:endParaRPr lang="en-US"/>
          </a:p>
        </p:txBody>
      </p:sp>
    </p:spTree>
    <p:extLst>
      <p:ext uri="{BB962C8B-B14F-4D97-AF65-F5344CB8AC3E}">
        <p14:creationId xmlns:p14="http://schemas.microsoft.com/office/powerpoint/2010/main" val="3333177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C3021F3-69D2-44D1-A304-DE8B27233FF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CÔNG TÁC CHỈ ĐẠO ĐIỀU HÀNH</a:t>
            </a:r>
            <a:endParaRPr lang="en-US" dirty="0"/>
          </a:p>
        </p:txBody>
      </p:sp>
      <p:sp>
        <p:nvSpPr>
          <p:cNvPr id="3" name="Chỗ dành sẵn cho Nội dung 2">
            <a:extLst>
              <a:ext uri="{FF2B5EF4-FFF2-40B4-BE49-F238E27FC236}">
                <a16:creationId xmlns:a16="http://schemas.microsoft.com/office/drawing/2014/main" id="{29CA7DE4-7E85-4EBF-A15A-6482437D9707}"/>
              </a:ext>
            </a:extLst>
          </p:cNvPr>
          <p:cNvSpPr>
            <a:spLocks noGrp="1"/>
          </p:cNvSpPr>
          <p:nvPr>
            <p:ph idx="1"/>
          </p:nvPr>
        </p:nvSpPr>
        <p:spPr>
          <a:xfrm>
            <a:off x="955964" y="1566001"/>
            <a:ext cx="10848109" cy="3795708"/>
          </a:xfrm>
        </p:spPr>
        <p:txBody>
          <a:bodyPr vert="horz" lIns="91440" tIns="45720" rIns="91440" bIns="45720" rtlCol="0">
            <a:normAutofit/>
          </a:bodyPr>
          <a:lstStyle/>
          <a:p>
            <a:pPr marL="0" indent="0" algn="just">
              <a:buNone/>
            </a:pPr>
            <a:r>
              <a:rPr lang="nl-NL" sz="2400" dirty="0">
                <a:latin typeface="Times New Roman" panose="02020603050405020304" pitchFamily="18" charset="0"/>
                <a:cs typeface="Times New Roman" panose="02020603050405020304" pitchFamily="18" charset="0"/>
              </a:rPr>
              <a:t>- Tăng cường các giải pháp thực hiện Đề án Phổ cập và nâng cao năng lực sử dụng tiếng Anh cho học sinh phổ thông và chuyên nghiệp Thành phố Hồ Chí Minh giai đoạn 2011 – 2020. Chú ý tăng cường sử dụng các tài liệu bổ trợ dạy học đã được tập huấn; tạo điều kiện để học sinh tham gia đánh giá theo chuẩn quốc tế do Sở GDĐT triển khai.</a:t>
            </a:r>
            <a:endParaRPr lang="en-US" sz="2400" dirty="0">
              <a:latin typeface="Times New Roman" panose="02020603050405020304" pitchFamily="18" charset="0"/>
              <a:cs typeface="Times New Roman" panose="02020603050405020304" pitchFamily="18" charset="0"/>
            </a:endParaRPr>
          </a:p>
          <a:p>
            <a:pPr marL="0" indent="0" algn="just">
              <a:buNone/>
            </a:pPr>
            <a:r>
              <a:rPr lang="nl-NL" sz="2400" dirty="0">
                <a:latin typeface="Times New Roman" panose="02020603050405020304" pitchFamily="18" charset="0"/>
                <a:cs typeface="Times New Roman" panose="02020603050405020304" pitchFamily="18" charset="0"/>
              </a:rPr>
              <a:t>- Các trường THCS và các trường THPT tổ chức dạy học bổ sung chương nước ngoài, dạy học với giáo viên người nước ngoài theo đúng hướng dẫn của văn bản số 2234/GDĐT-TrH về Hướng dẫn các trường THCS, THPT có giảng dạy chương trình nước ngoài, chương trình Việt Nam bằng tiếng nước ngoài, lập kế hoạch năm học 2017-2018.</a:t>
            </a:r>
            <a:endParaRPr lang="en-US" sz="2400" dirty="0">
              <a:latin typeface="Times New Roman" panose="02020603050405020304" pitchFamily="18" charset="0"/>
              <a:cs typeface="Times New Roman" panose="02020603050405020304" pitchFamily="18" charset="0"/>
            </a:endParaRPr>
          </a:p>
        </p:txBody>
      </p:sp>
      <p:sp>
        <p:nvSpPr>
          <p:cNvPr id="4" name="Chỗ dành sẵn cho Số hiệu Bản chiếu 3">
            <a:extLst>
              <a:ext uri="{FF2B5EF4-FFF2-40B4-BE49-F238E27FC236}">
                <a16:creationId xmlns:a16="http://schemas.microsoft.com/office/drawing/2014/main" id="{A1C1071E-BB12-4128-8DFD-1B18691BDF9D}"/>
              </a:ext>
            </a:extLst>
          </p:cNvPr>
          <p:cNvSpPr>
            <a:spLocks noGrp="1"/>
          </p:cNvSpPr>
          <p:nvPr>
            <p:ph type="sldNum" sz="quarter" idx="12"/>
          </p:nvPr>
        </p:nvSpPr>
        <p:spPr/>
        <p:txBody>
          <a:bodyPr/>
          <a:lstStyle/>
          <a:p>
            <a:fld id="{B7E721C0-1E85-41FC-946E-CBA03CD7D6E1}" type="slidenum">
              <a:rPr lang="en-US" smtClean="0"/>
              <a:pPr/>
              <a:t>14</a:t>
            </a:fld>
            <a:endParaRPr lang="en-US"/>
          </a:p>
        </p:txBody>
      </p:sp>
    </p:spTree>
    <p:extLst>
      <p:ext uri="{BB962C8B-B14F-4D97-AF65-F5344CB8AC3E}">
        <p14:creationId xmlns:p14="http://schemas.microsoft.com/office/powerpoint/2010/main" val="13376000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êu đề 1">
            <a:extLst>
              <a:ext uri="{FF2B5EF4-FFF2-40B4-BE49-F238E27FC236}">
                <a16:creationId xmlns:a16="http://schemas.microsoft.com/office/drawing/2014/main" id="{6C3021F3-69D2-44D1-A304-DE8B27233FF7}"/>
              </a:ext>
            </a:extLst>
          </p:cNvPr>
          <p:cNvSpPr>
            <a:spLocks noGrp="1"/>
          </p:cNvSpPr>
          <p:nvPr>
            <p:ph type="title"/>
          </p:nvPr>
        </p:nvSpPr>
        <p:spPr/>
        <p:txBody>
          <a:bodyPr/>
          <a:lstStyle/>
          <a:p>
            <a:r>
              <a:rPr lang="en-US" dirty="0">
                <a:solidFill>
                  <a:srgbClr val="C00000"/>
                </a:solidFill>
                <a:latin typeface="Times New Roman" panose="02020603050405020304" pitchFamily="18" charset="0"/>
                <a:cs typeface="Times New Roman" panose="02020603050405020304" pitchFamily="18" charset="0"/>
              </a:rPr>
              <a:t>CÔNG TÁC CHỈ ĐẠO ĐIỀU HÀNH</a:t>
            </a:r>
            <a:endParaRPr lang="en-US" dirty="0"/>
          </a:p>
        </p:txBody>
      </p:sp>
      <p:sp>
        <p:nvSpPr>
          <p:cNvPr id="3" name="Chỗ dành sẵn cho Nội dung 2">
            <a:extLst>
              <a:ext uri="{FF2B5EF4-FFF2-40B4-BE49-F238E27FC236}">
                <a16:creationId xmlns:a16="http://schemas.microsoft.com/office/drawing/2014/main" id="{29CA7DE4-7E85-4EBF-A15A-6482437D9707}"/>
              </a:ext>
            </a:extLst>
          </p:cNvPr>
          <p:cNvSpPr>
            <a:spLocks noGrp="1"/>
          </p:cNvSpPr>
          <p:nvPr>
            <p:ph idx="1"/>
          </p:nvPr>
        </p:nvSpPr>
        <p:spPr>
          <a:xfrm>
            <a:off x="748146" y="1566001"/>
            <a:ext cx="10775372" cy="3047563"/>
          </a:xfrm>
        </p:spPr>
        <p:txBody>
          <a:bodyPr vert="horz" lIns="91440" tIns="45720" rIns="91440" bIns="45720" rtlCol="0">
            <a:normAutofit/>
          </a:bodyPr>
          <a:lstStyle/>
          <a:p>
            <a:pPr marL="0" indent="0" algn="just">
              <a:buNone/>
            </a:pPr>
            <a:r>
              <a:rPr lang="nl-NL" sz="2400" dirty="0">
                <a:latin typeface="Times New Roman" panose="02020603050405020304" pitchFamily="18" charset="0"/>
                <a:cs typeface="Times New Roman" panose="02020603050405020304" pitchFamily="18" charset="0"/>
              </a:rPr>
              <a:t>- Thực hiện đúng và đầy đủ các qui định về hồ sơ, sổ sách, công tác học vụ. Đẩy mạnh công tác thư viện, công tác thiết bị dạy học.</a:t>
            </a:r>
            <a:endParaRPr lang="en-US" sz="2400" dirty="0">
              <a:latin typeface="Times New Roman" panose="02020603050405020304" pitchFamily="18" charset="0"/>
              <a:cs typeface="Times New Roman" panose="02020603050405020304" pitchFamily="18" charset="0"/>
            </a:endParaRPr>
          </a:p>
          <a:p>
            <a:pPr marL="0" indent="0" algn="just">
              <a:buNone/>
            </a:pP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chỉnh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liệu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mềm</a:t>
            </a:r>
            <a:r>
              <a:rPr lang="en-US" sz="2400" dirty="0">
                <a:latin typeface="Times New Roman" panose="02020603050405020304" pitchFamily="18" charset="0"/>
                <a:cs typeface="Times New Roman" panose="02020603050405020304" pitchFamily="18" charset="0"/>
              </a:rPr>
              <a:t> PCGD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GDĐT; </a:t>
            </a:r>
            <a:r>
              <a:rPr lang="en-US" sz="2400" dirty="0" err="1">
                <a:latin typeface="Times New Roman" panose="02020603050405020304" pitchFamily="18" charset="0"/>
                <a:cs typeface="Times New Roman" panose="02020603050405020304" pitchFamily="18" charset="0"/>
              </a:rPr>
              <a:t>Kết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làm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chuyển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đổi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hệ</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thống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phần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mềm</a:t>
            </a:r>
            <a:r>
              <a:rPr lang="en-US" sz="2400" dirty="0">
                <a:latin typeface="Times New Roman" panose="02020603050405020304" pitchFamily="18" charset="0"/>
                <a:cs typeface="Times New Roman" panose="02020603050405020304" pitchFamily="18" charset="0"/>
              </a:rPr>
              <a:t> PCGD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BGDĐT </a:t>
            </a:r>
            <a:r>
              <a:rPr lang="en-US" sz="2400" dirty="0" err="1">
                <a:latin typeface="Times New Roman" panose="02020603050405020304" pitchFamily="18" charset="0"/>
                <a:cs typeface="Times New Roman" panose="02020603050405020304" pitchFamily="18" charset="0"/>
              </a:rPr>
              <a:t>tại</a:t>
            </a:r>
            <a:r>
              <a:rPr lang="en-US" sz="2400" dirty="0">
                <a:latin typeface="Times New Roman" panose="02020603050405020304" pitchFamily="18" charset="0"/>
                <a:cs typeface="Times New Roman" panose="02020603050405020304" pitchFamily="18" charset="0"/>
              </a:rPr>
              <a:t> 100% </a:t>
            </a:r>
            <a:r>
              <a:rPr lang="en-US" sz="2400" dirty="0" err="1">
                <a:latin typeface="Times New Roman" panose="02020603050405020304" pitchFamily="18" charset="0"/>
                <a:cs typeface="Times New Roman" panose="02020603050405020304" pitchFamily="18" charset="0"/>
              </a:rPr>
              <a:t>quận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huyện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trên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phố</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tác</a:t>
            </a:r>
            <a:r>
              <a:rPr lang="en-US" sz="2400" dirty="0">
                <a:latin typeface="Times New Roman" panose="02020603050405020304" pitchFamily="18" charset="0"/>
                <a:cs typeface="Times New Roman" panose="02020603050405020304" pitchFamily="18" charset="0"/>
              </a:rPr>
              <a:t> PCGD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2019.</a:t>
            </a:r>
          </a:p>
          <a:p>
            <a:pPr marL="0" indent="0" algn="just">
              <a:buNone/>
            </a:pPr>
            <a:r>
              <a:rPr lang="nl-NL" sz="2400" dirty="0">
                <a:latin typeface="Times New Roman" panose="02020603050405020304" pitchFamily="18" charset="0"/>
                <a:cs typeface="Times New Roman" panose="02020603050405020304" pitchFamily="18" charset="0"/>
              </a:rPr>
              <a:t>- Thực hiện đúng các qui định về dạy thêm, học thêm.</a:t>
            </a:r>
            <a:endParaRPr lang="en-US" sz="2400" dirty="0">
              <a:latin typeface="Times New Roman" panose="02020603050405020304" pitchFamily="18" charset="0"/>
              <a:cs typeface="Times New Roman" panose="02020603050405020304" pitchFamily="18" charset="0"/>
            </a:endParaRP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4" name="Chỗ dành sẵn cho Số hiệu Bản chiếu 3">
            <a:extLst>
              <a:ext uri="{FF2B5EF4-FFF2-40B4-BE49-F238E27FC236}">
                <a16:creationId xmlns:a16="http://schemas.microsoft.com/office/drawing/2014/main" id="{A1C1071E-BB12-4128-8DFD-1B18691BDF9D}"/>
              </a:ext>
            </a:extLst>
          </p:cNvPr>
          <p:cNvSpPr>
            <a:spLocks noGrp="1"/>
          </p:cNvSpPr>
          <p:nvPr>
            <p:ph type="sldNum" sz="quarter" idx="12"/>
          </p:nvPr>
        </p:nvSpPr>
        <p:spPr/>
        <p:txBody>
          <a:bodyPr/>
          <a:lstStyle/>
          <a:p>
            <a:fld id="{B7E721C0-1E85-41FC-946E-CBA03CD7D6E1}" type="slidenum">
              <a:rPr lang="en-US" smtClean="0"/>
              <a:pPr/>
              <a:t>15</a:t>
            </a:fld>
            <a:endParaRPr lang="en-US"/>
          </a:p>
        </p:txBody>
      </p:sp>
    </p:spTree>
    <p:extLst>
      <p:ext uri="{BB962C8B-B14F-4D97-AF65-F5344CB8AC3E}">
        <p14:creationId xmlns:p14="http://schemas.microsoft.com/office/powerpoint/2010/main" val="455965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68D089-8A77-445B-9908-DEA450D1CA47}"/>
              </a:ext>
            </a:extLst>
          </p:cNvPr>
          <p:cNvSpPr>
            <a:spLocks noGrp="1"/>
          </p:cNvSpPr>
          <p:nvPr>
            <p:ph type="title"/>
          </p:nvPr>
        </p:nvSpPr>
        <p:spPr>
          <a:xfrm>
            <a:off x="1258128" y="249193"/>
            <a:ext cx="9903433" cy="512807"/>
          </a:xfrm>
        </p:spPr>
        <p:txBody>
          <a:bodyPr numCol="1" anchor="ctr">
            <a:normAutofit fontScale="90000"/>
          </a:bodyPr>
          <a:lstStyle/>
          <a:p>
            <a:pPr algn="ctr">
              <a:lnSpc>
                <a:spcPct val="150000"/>
              </a:lnSpc>
            </a:pPr>
            <a:r>
              <a:rPr lang="en-US" b="1" dirty="0" err="1">
                <a:latin typeface="Times New Roman" panose="02020603050405020304" pitchFamily="18" charset="0"/>
                <a:cs typeface="Times New Roman" panose="02020603050405020304" pitchFamily="18" charset="0"/>
              </a:rPr>
              <a:t>Chuẩn</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bị</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kế</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hoạch</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giáo</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dục</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năm</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học</a:t>
            </a:r>
            <a:r>
              <a:rPr lang="en-US" b="1" dirty="0">
                <a:latin typeface="Times New Roman" panose="02020603050405020304" pitchFamily="18" charset="0"/>
                <a:cs typeface="Times New Roman" panose="02020603050405020304" pitchFamily="18" charset="0"/>
              </a:rPr>
              <a:t> 2019 - 2020</a:t>
            </a:r>
          </a:p>
        </p:txBody>
      </p:sp>
      <p:sp>
        <p:nvSpPr>
          <p:cNvPr id="3" name="Content Placeholder 2">
            <a:extLst>
              <a:ext uri="{FF2B5EF4-FFF2-40B4-BE49-F238E27FC236}">
                <a16:creationId xmlns:a16="http://schemas.microsoft.com/office/drawing/2014/main" id="{F3FE55CB-9D97-4704-AB1A-7440D91A11BC}"/>
              </a:ext>
            </a:extLst>
          </p:cNvPr>
          <p:cNvSpPr>
            <a:spLocks noGrp="1"/>
          </p:cNvSpPr>
          <p:nvPr>
            <p:ph idx="1"/>
          </p:nvPr>
        </p:nvSpPr>
        <p:spPr>
          <a:xfrm>
            <a:off x="887506" y="1118659"/>
            <a:ext cx="10447689" cy="5291105"/>
          </a:xfrm>
        </p:spPr>
        <p:txBody>
          <a:bodyPr>
            <a:noAutofit/>
          </a:bodyPr>
          <a:lstStyle/>
          <a:p>
            <a:pPr algn="just"/>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cứ</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16/2006/QĐ-BGDĐT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8607/BGDĐT-</a:t>
            </a:r>
            <a:r>
              <a:rPr lang="en-US" sz="2400" dirty="0" err="1">
                <a:latin typeface="Times New Roman" panose="02020603050405020304" pitchFamily="18" charset="0"/>
                <a:cs typeface="Times New Roman" panose="02020603050405020304" pitchFamily="18" charset="0"/>
              </a:rPr>
              <a:t>GDTrH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GD&amp;ĐT.</a:t>
            </a:r>
          </a:p>
          <a:p>
            <a:pPr algn="just"/>
            <a:r>
              <a:rPr lang="en-US" sz="2400" dirty="0" err="1">
                <a:latin typeface="Times New Roman" panose="02020603050405020304" pitchFamily="18" charset="0"/>
                <a:cs typeface="Times New Roman" panose="02020603050405020304" pitchFamily="18" charset="0"/>
              </a:rPr>
              <a:t>Công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số</a:t>
            </a:r>
            <a:r>
              <a:rPr lang="en-US" sz="2400" dirty="0">
                <a:latin typeface="Times New Roman" panose="02020603050405020304" pitchFamily="18" charset="0"/>
                <a:cs typeface="Times New Roman" panose="02020603050405020304" pitchFamily="18" charset="0"/>
              </a:rPr>
              <a:t> 4612/BGDĐT-</a:t>
            </a:r>
            <a:r>
              <a:rPr lang="en-US" sz="2400" dirty="0" err="1">
                <a:latin typeface="Times New Roman" panose="02020603050405020304" pitchFamily="18" charset="0"/>
                <a:cs typeface="Times New Roman" panose="02020603050405020304" pitchFamily="18" charset="0"/>
              </a:rPr>
              <a:t>GDTrH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ngày</a:t>
            </a:r>
            <a:r>
              <a:rPr lang="en-US" sz="2400" dirty="0">
                <a:latin typeface="Times New Roman" panose="02020603050405020304" pitchFamily="18" charset="0"/>
                <a:cs typeface="Times New Roman" panose="02020603050405020304" pitchFamily="18" charset="0"/>
              </a:rPr>
              <a:t> 03 </a:t>
            </a:r>
            <a:r>
              <a:rPr lang="en-US" sz="2400" dirty="0" err="1">
                <a:latin typeface="Times New Roman" panose="02020603050405020304" pitchFamily="18" charset="0"/>
                <a:cs typeface="Times New Roman" panose="02020603050405020304" pitchFamily="18" charset="0"/>
              </a:rPr>
              <a:t>tháng</a:t>
            </a:r>
            <a:r>
              <a:rPr lang="en-US" sz="2400" dirty="0">
                <a:latin typeface="Times New Roman" panose="02020603050405020304" pitchFamily="18" charset="0"/>
                <a:cs typeface="Times New Roman" panose="02020603050405020304" pitchFamily="18" charset="0"/>
              </a:rPr>
              <a:t> 10 </a:t>
            </a:r>
            <a:r>
              <a:rPr lang="en-US" sz="2400" dirty="0" err="1">
                <a:latin typeface="Times New Roman" panose="02020603050405020304" pitchFamily="18" charset="0"/>
                <a:cs typeface="Times New Roman" panose="02020603050405020304" pitchFamily="18" charset="0"/>
              </a:rPr>
              <a:t>năm</a:t>
            </a:r>
            <a:r>
              <a:rPr lang="en-US" sz="2400" dirty="0">
                <a:latin typeface="Times New Roman" panose="02020603050405020304" pitchFamily="18" charset="0"/>
                <a:cs typeface="Times New Roman" panose="02020603050405020304" pitchFamily="18" charset="0"/>
              </a:rPr>
              <a:t> 2017 </a:t>
            </a:r>
            <a:r>
              <a:rPr lang="en-US" sz="2400" dirty="0" err="1">
                <a:latin typeface="Times New Roman" panose="02020603050405020304" pitchFamily="18" charset="0"/>
                <a:cs typeface="Times New Roman" panose="02020603050405020304" pitchFamily="18" charset="0"/>
              </a:rPr>
              <a:t>về</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việc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dẫn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chương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trình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giáo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thông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hướng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phát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triển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năng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lực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phẩm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chất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cho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sinh</a:t>
            </a:r>
            <a:r>
              <a:rPr lang="en-US" sz="2400"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từ</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năm</a:t>
            </a:r>
            <a:r>
              <a:rPr lang="en-US" sz="2400" b="1" dirty="0">
                <a:latin typeface="Times New Roman" panose="02020603050405020304" pitchFamily="18" charset="0"/>
                <a:cs typeface="Times New Roman" panose="02020603050405020304" pitchFamily="18" charset="0"/>
              </a:rPr>
              <a:t> </a:t>
            </a:r>
            <a:r>
              <a:rPr lang="en-US" sz="2400" b="1" dirty="0" err="1">
                <a:latin typeface="Times New Roman" panose="02020603050405020304" pitchFamily="18" charset="0"/>
                <a:cs typeface="Times New Roman" panose="02020603050405020304" pitchFamily="18" charset="0"/>
              </a:rPr>
              <a:t>học</a:t>
            </a:r>
            <a:r>
              <a:rPr lang="en-US" sz="2400" b="1" dirty="0">
                <a:latin typeface="Times New Roman" panose="02020603050405020304" pitchFamily="18" charset="0"/>
                <a:cs typeface="Times New Roman" panose="02020603050405020304" pitchFamily="18" charset="0"/>
              </a:rPr>
              <a:t> 2017 – 2018</a:t>
            </a:r>
            <a:r>
              <a:rPr lang="en-US" sz="2400" dirty="0">
                <a:latin typeface="Times New Roman" panose="02020603050405020304" pitchFamily="18" charset="0"/>
                <a:cs typeface="Times New Roman" panose="02020603050405020304" pitchFamily="18" charset="0"/>
              </a:rPr>
              <a:t>;</a:t>
            </a:r>
          </a:p>
          <a:p>
            <a:pPr algn="just"/>
            <a:r>
              <a:rPr lang="en-US" sz="2400" b="1" dirty="0" err="1">
                <a:solidFill>
                  <a:srgbClr val="002060"/>
                </a:solidFill>
                <a:latin typeface="Times New Roman" panose="02020603050405020304" pitchFamily="18" charset="0"/>
                <a:cs typeface="Times New Roman" panose="02020603050405020304" pitchFamily="18" charset="0"/>
              </a:rPr>
              <a:t>Kế</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hoạch</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giáo</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dục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của</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nhà</a:t>
            </a:r>
            <a:r>
              <a:rPr lang="en-US" sz="2400" b="1" dirty="0">
                <a:solidFill>
                  <a:srgbClr val="002060"/>
                </a:solidFill>
                <a:latin typeface="Times New Roman" panose="02020603050405020304" pitchFamily="18" charset="0"/>
                <a:cs typeface="Times New Roman" panose="02020603050405020304" pitchFamily="18" charset="0"/>
              </a:rPr>
              <a:t> tr</a:t>
            </a:r>
            <a:r>
              <a:rPr lang="vi-VN" sz="2400" b="1" dirty="0">
                <a:solidFill>
                  <a:srgbClr val="002060"/>
                </a:solidFill>
                <a:latin typeface="Times New Roman" panose="02020603050405020304" pitchFamily="18" charset="0"/>
                <a:cs typeface="Times New Roman" panose="02020603050405020304" pitchFamily="18" charset="0"/>
              </a:rPr>
              <a:t>ư</a:t>
            </a:r>
            <a:r>
              <a:rPr lang="en-US" sz="2400" b="1" dirty="0" err="1">
                <a:solidFill>
                  <a:srgbClr val="002060"/>
                </a:solidFill>
                <a:latin typeface="Times New Roman" panose="02020603050405020304" pitchFamily="18" charset="0"/>
                <a:cs typeface="Times New Roman" panose="02020603050405020304" pitchFamily="18" charset="0"/>
              </a:rPr>
              <a:t>ờng</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cần</a:t>
            </a:r>
            <a:r>
              <a:rPr lang="en-US" sz="2400" b="1" dirty="0">
                <a:solidFill>
                  <a:srgbClr val="002060"/>
                </a:solidFill>
                <a:latin typeface="Times New Roman" panose="02020603050405020304" pitchFamily="18" charset="0"/>
                <a:cs typeface="Times New Roman" panose="02020603050405020304" pitchFamily="18" charset="0"/>
              </a:rPr>
              <a:t> l</a:t>
            </a:r>
            <a:r>
              <a:rPr lang="vi-VN" sz="2400" b="1" dirty="0">
                <a:solidFill>
                  <a:srgbClr val="002060"/>
                </a:solidFill>
                <a:latin typeface="Times New Roman" panose="02020603050405020304" pitchFamily="18" charset="0"/>
                <a:cs typeface="Times New Roman" panose="02020603050405020304" pitchFamily="18" charset="0"/>
              </a:rPr>
              <a:t>ư</a:t>
            </a:r>
            <a:r>
              <a:rPr lang="en-US" sz="2400" b="1" dirty="0">
                <a:solidFill>
                  <a:srgbClr val="002060"/>
                </a:solidFill>
                <a:latin typeface="Times New Roman" panose="02020603050405020304" pitchFamily="18" charset="0"/>
                <a:cs typeface="Times New Roman" panose="02020603050405020304" pitchFamily="18" charset="0"/>
              </a:rPr>
              <a:t>u ý </a:t>
            </a:r>
            <a:r>
              <a:rPr lang="en-US" sz="2400" b="1" dirty="0" err="1">
                <a:solidFill>
                  <a:srgbClr val="002060"/>
                </a:solidFill>
                <a:latin typeface="Times New Roman" panose="02020603050405020304" pitchFamily="18" charset="0"/>
                <a:cs typeface="Times New Roman" panose="02020603050405020304" pitchFamily="18" charset="0"/>
              </a:rPr>
              <a:t>rõ</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các</a:t>
            </a:r>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err="1">
                <a:solidFill>
                  <a:srgbClr val="002060"/>
                </a:solidFill>
                <a:latin typeface="Times New Roman" panose="02020603050405020304" pitchFamily="18" charset="0"/>
                <a:cs typeface="Times New Roman" panose="02020603050405020304" pitchFamily="18" charset="0"/>
              </a:rPr>
              <a:t>nội</a:t>
            </a:r>
            <a:r>
              <a:rPr lang="en-US" sz="2400" b="1" dirty="0">
                <a:solidFill>
                  <a:srgbClr val="002060"/>
                </a:solidFill>
                <a:latin typeface="Times New Roman" panose="02020603050405020304" pitchFamily="18" charset="0"/>
                <a:cs typeface="Times New Roman" panose="02020603050405020304" pitchFamily="18" charset="0"/>
              </a:rPr>
              <a:t> dung:</a:t>
            </a:r>
          </a:p>
          <a:p>
            <a:pPr lvl="1" algn="just"/>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dạy</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học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theo</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quyết</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định</a:t>
            </a:r>
            <a:r>
              <a:rPr lang="en-US" sz="2400" dirty="0">
                <a:latin typeface="Times New Roman" panose="02020603050405020304" pitchFamily="18" charset="0"/>
                <a:cs typeface="Times New Roman" panose="02020603050405020304" pitchFamily="18" charset="0"/>
              </a:rPr>
              <a:t> 16/2006 (</a:t>
            </a:r>
            <a:r>
              <a:rPr lang="en-US" sz="2400" dirty="0" err="1">
                <a:latin typeface="Times New Roman" panose="02020603050405020304" pitchFamily="18" charset="0"/>
                <a:cs typeface="Times New Roman" panose="02020603050405020304" pitchFamily="18" charset="0"/>
              </a:rPr>
              <a:t>chính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a:t>
            </a:r>
            <a:r>
              <a:rPr lang="en-US" sz="2400" dirty="0">
                <a:latin typeface="Times New Roman" panose="02020603050405020304" pitchFamily="18" charset="0"/>
                <a:cs typeface="Times New Roman" panose="02020603050405020304" pitchFamily="18" charset="0"/>
              </a:rPr>
              <a:t>)</a:t>
            </a:r>
          </a:p>
          <a:p>
            <a:pPr lvl="1" algn="just"/>
            <a:r>
              <a:rPr lang="en-US" sz="2400" b="1" dirty="0" err="1">
                <a:solidFill>
                  <a:srgbClr val="FF0000"/>
                </a:solidFill>
                <a:latin typeface="Times New Roman" panose="02020603050405020304" pitchFamily="18" charset="0"/>
                <a:cs typeface="Times New Roman" panose="02020603050405020304" pitchFamily="18" charset="0"/>
              </a:rPr>
              <a:t>Kế</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hoạch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dạy</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buổi</a:t>
            </a:r>
            <a:r>
              <a:rPr lang="en-US" sz="2400" b="1" dirty="0">
                <a:solidFill>
                  <a:srgbClr val="FF0000"/>
                </a:solidFill>
                <a:latin typeface="Times New Roman" panose="02020603050405020304" pitchFamily="18" charset="0"/>
                <a:cs typeface="Times New Roman" panose="02020603050405020304" pitchFamily="18" charset="0"/>
              </a:rPr>
              <a:t> 2 </a:t>
            </a:r>
            <a:r>
              <a:rPr lang="en-US" sz="2400" b="1" dirty="0" err="1">
                <a:solidFill>
                  <a:srgbClr val="FF0000"/>
                </a:solidFill>
                <a:latin typeface="Times New Roman" panose="02020603050405020304" pitchFamily="18" charset="0"/>
                <a:cs typeface="Times New Roman" panose="02020603050405020304" pitchFamily="18" charset="0"/>
              </a:rPr>
              <a:t>đối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với</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trường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dạy</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học</a:t>
            </a:r>
            <a:r>
              <a:rPr lang="en-US" sz="2400" b="1" dirty="0">
                <a:solidFill>
                  <a:srgbClr val="FF0000"/>
                </a:solidFill>
                <a:latin typeface="Times New Roman" panose="02020603050405020304" pitchFamily="18" charset="0"/>
                <a:cs typeface="Times New Roman" panose="02020603050405020304" pitchFamily="18" charset="0"/>
              </a:rPr>
              <a:t> 2 </a:t>
            </a:r>
            <a:r>
              <a:rPr lang="en-US" sz="2400" b="1" dirty="0" err="1">
                <a:solidFill>
                  <a:srgbClr val="FF0000"/>
                </a:solidFill>
                <a:latin typeface="Times New Roman" panose="02020603050405020304" pitchFamily="18" charset="0"/>
                <a:cs typeface="Times New Roman" panose="02020603050405020304" pitchFamily="18" charset="0"/>
              </a:rPr>
              <a:t>buổi</a:t>
            </a:r>
            <a:r>
              <a:rPr lang="en-US" sz="2400" b="1" dirty="0">
                <a:solidFill>
                  <a:srgbClr val="FF0000"/>
                </a:solidFill>
                <a:latin typeface="Times New Roman" panose="02020603050405020304" pitchFamily="18" charset="0"/>
                <a:cs typeface="Times New Roman" panose="02020603050405020304" pitchFamily="18" charset="0"/>
              </a:rPr>
              <a:t>/</a:t>
            </a:r>
            <a:r>
              <a:rPr lang="en-US" sz="2400" b="1" dirty="0" err="1">
                <a:solidFill>
                  <a:srgbClr val="FF0000"/>
                </a:solidFill>
                <a:latin typeface="Times New Roman" panose="02020603050405020304" pitchFamily="18" charset="0"/>
                <a:cs typeface="Times New Roman" panose="02020603050405020304" pitchFamily="18" charset="0"/>
              </a:rPr>
              <a:t>ngày</a:t>
            </a:r>
            <a:r>
              <a:rPr lang="en-US" sz="2400" b="1" dirty="0">
                <a:solidFill>
                  <a:srgbClr val="FF0000"/>
                </a:solidFill>
                <a:latin typeface="Times New Roman" panose="02020603050405020304" pitchFamily="18" charset="0"/>
                <a:cs typeface="Times New Roman" panose="02020603050405020304" pitchFamily="18" charset="0"/>
              </a:rPr>
              <a:t> </a:t>
            </a:r>
          </a:p>
          <a:p>
            <a:pPr lvl="1" algn="just"/>
            <a:r>
              <a:rPr lang="en-US" sz="2400" dirty="0" err="1">
                <a:latin typeface="Times New Roman" panose="02020603050405020304" pitchFamily="18" charset="0"/>
                <a:cs typeface="Times New Roman" panose="02020603050405020304" pitchFamily="18" charset="0"/>
              </a:rPr>
              <a:t>Kế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hoạch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tr</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ờng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hoàn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dung </a:t>
            </a:r>
            <a:r>
              <a:rPr lang="en-US" sz="2400" dirty="0" err="1">
                <a:latin typeface="Times New Roman" panose="02020603050405020304" pitchFamily="18" charset="0"/>
                <a:cs typeface="Times New Roman" panose="02020603050405020304" pitchFamily="18" charset="0"/>
              </a:rPr>
              <a:t>chính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khóa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buổi</a:t>
            </a:r>
            <a:r>
              <a:rPr lang="en-US" sz="2400" dirty="0">
                <a:latin typeface="Times New Roman" panose="02020603050405020304" pitchFamily="18" charset="0"/>
                <a:cs typeface="Times New Roman" panose="02020603050405020304" pitchFamily="18" charset="0"/>
              </a:rPr>
              <a:t> 2 (</a:t>
            </a:r>
            <a:r>
              <a:rPr lang="en-US" sz="2400" dirty="0" err="1">
                <a:latin typeface="Times New Roman" panose="02020603050405020304" pitchFamily="18" charset="0"/>
                <a:cs typeface="Times New Roman" panose="02020603050405020304" pitchFamily="18" charset="0"/>
              </a:rPr>
              <a:t>nếu</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có</a:t>
            </a:r>
            <a:r>
              <a:rPr lang="en-US" sz="2400" dirty="0">
                <a:latin typeface="Times New Roman" panose="02020603050405020304" pitchFamily="18" charset="0"/>
                <a:cs typeface="Times New Roman" panose="02020603050405020304" pitchFamily="18" charset="0"/>
              </a:rPr>
              <a:t>))</a:t>
            </a:r>
          </a:p>
          <a:p>
            <a:pPr algn="just"/>
            <a:r>
              <a:rPr lang="en-US" sz="2400" dirty="0">
                <a:latin typeface="Times New Roman" panose="02020603050405020304" pitchFamily="18" charset="0"/>
                <a:cs typeface="Times New Roman" panose="02020603050405020304" pitchFamily="18" charset="0"/>
              </a:rPr>
              <a:t>Ban </a:t>
            </a:r>
            <a:r>
              <a:rPr lang="en-US" sz="2400" dirty="0" err="1">
                <a:latin typeface="Times New Roman" panose="02020603050405020304" pitchFamily="18" charset="0"/>
                <a:cs typeface="Times New Roman" panose="02020603050405020304" pitchFamily="18" charset="0"/>
              </a:rPr>
              <a:t>hành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các</a:t>
            </a:r>
            <a:r>
              <a:rPr lang="en-US" sz="2400" dirty="0">
                <a:latin typeface="Times New Roman" panose="02020603050405020304" pitchFamily="18" charset="0"/>
                <a:cs typeface="Times New Roman" panose="02020603050405020304" pitchFamily="18" charset="0"/>
              </a:rPr>
              <a:t> 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a:t>
            </a:r>
          </a:p>
          <a:p>
            <a:pPr lvl="1" algn="just"/>
            <a:r>
              <a:rPr lang="en-US" sz="2400" b="1" dirty="0">
                <a:solidFill>
                  <a:srgbClr val="FF0000"/>
                </a:solidFill>
                <a:latin typeface="Times New Roman" panose="02020603050405020304" pitchFamily="18" charset="0"/>
                <a:cs typeface="Times New Roman" panose="02020603050405020304" pitchFamily="18" charset="0"/>
              </a:rPr>
              <a:t>Qui </a:t>
            </a:r>
            <a:r>
              <a:rPr lang="en-US" sz="2400" b="1" dirty="0" err="1">
                <a:solidFill>
                  <a:srgbClr val="FF0000"/>
                </a:solidFill>
                <a:latin typeface="Times New Roman" panose="02020603050405020304" pitchFamily="18" charset="0"/>
                <a:cs typeface="Times New Roman" panose="02020603050405020304" pitchFamily="18" charset="0"/>
              </a:rPr>
              <a:t>chế</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kiểm</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tra</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đánh</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giá</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trong</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nhà</a:t>
            </a:r>
            <a:r>
              <a:rPr lang="en-US" sz="2400" b="1" dirty="0">
                <a:solidFill>
                  <a:srgbClr val="FF0000"/>
                </a:solidFill>
                <a:latin typeface="Times New Roman" panose="02020603050405020304" pitchFamily="18" charset="0"/>
                <a:cs typeface="Times New Roman" panose="02020603050405020304" pitchFamily="18" charset="0"/>
              </a:rPr>
              <a:t> tr</a:t>
            </a:r>
            <a:r>
              <a:rPr lang="vi-VN" sz="2400" b="1" dirty="0">
                <a:solidFill>
                  <a:srgbClr val="FF0000"/>
                </a:solidFill>
                <a:latin typeface="Times New Roman" panose="02020603050405020304" pitchFamily="18" charset="0"/>
                <a:cs typeface="Times New Roman" panose="02020603050405020304" pitchFamily="18" charset="0"/>
              </a:rPr>
              <a:t>ư</a:t>
            </a:r>
            <a:r>
              <a:rPr lang="en-US" sz="2400" b="1" dirty="0" err="1">
                <a:solidFill>
                  <a:srgbClr val="FF0000"/>
                </a:solidFill>
                <a:latin typeface="Times New Roman" panose="02020603050405020304" pitchFamily="18" charset="0"/>
                <a:cs typeface="Times New Roman" panose="02020603050405020304" pitchFamily="18" charset="0"/>
              </a:rPr>
              <a:t>ờng</a:t>
            </a:r>
            <a:r>
              <a:rPr lang="en-US" sz="2400" b="1" dirty="0">
                <a:solidFill>
                  <a:srgbClr val="FF0000"/>
                </a:solidFill>
                <a:latin typeface="Times New Roman" panose="02020603050405020304" pitchFamily="18" charset="0"/>
                <a:cs typeface="Times New Roman" panose="02020603050405020304" pitchFamily="18" charset="0"/>
              </a:rPr>
              <a:t> (chi </a:t>
            </a:r>
            <a:r>
              <a:rPr lang="en-US" sz="2400" b="1" dirty="0" err="1">
                <a:solidFill>
                  <a:srgbClr val="FF0000"/>
                </a:solidFill>
                <a:latin typeface="Times New Roman" panose="02020603050405020304" pitchFamily="18" charset="0"/>
                <a:cs typeface="Times New Roman" panose="02020603050405020304" pitchFamily="18" charset="0"/>
              </a:rPr>
              <a:t>tiết</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rõ</a:t>
            </a:r>
            <a:r>
              <a:rPr lang="en-US" sz="2400" b="1" dirty="0">
                <a:solidFill>
                  <a:srgbClr val="FF0000"/>
                </a:solidFill>
                <a:latin typeface="Times New Roman" panose="02020603050405020304" pitchFamily="18" charset="0"/>
                <a:cs typeface="Times New Roman" panose="02020603050405020304" pitchFamily="18" charset="0"/>
              </a:rPr>
              <a:t> </a:t>
            </a:r>
            <a:r>
              <a:rPr lang="en-US" sz="2400" b="1" dirty="0" err="1">
                <a:solidFill>
                  <a:srgbClr val="FF0000"/>
                </a:solidFill>
                <a:latin typeface="Times New Roman" panose="02020603050405020304" pitchFamily="18" charset="0"/>
                <a:cs typeface="Times New Roman" panose="02020603050405020304" pitchFamily="18" charset="0"/>
              </a:rPr>
              <a:t>ràng</a:t>
            </a:r>
            <a:r>
              <a:rPr lang="en-US" sz="2400" b="1" dirty="0">
                <a:solidFill>
                  <a:srgbClr val="FF0000"/>
                </a:solidFill>
                <a:latin typeface="Times New Roman" panose="02020603050405020304" pitchFamily="18" charset="0"/>
                <a:cs typeface="Times New Roman" panose="02020603050405020304" pitchFamily="18" charset="0"/>
              </a:rPr>
              <a:t>)</a:t>
            </a:r>
          </a:p>
          <a:p>
            <a:pPr lvl="1" algn="just"/>
            <a:r>
              <a:rPr lang="en-US" sz="2400" dirty="0">
                <a:latin typeface="Times New Roman" panose="02020603050405020304" pitchFamily="18" charset="0"/>
                <a:cs typeface="Times New Roman" panose="02020603050405020304" pitchFamily="18" charset="0"/>
              </a:rPr>
              <a:t>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sử</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dụng</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và</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quản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lý</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sổ</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điện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tử</a:t>
            </a:r>
            <a:r>
              <a:rPr lang="en-US" sz="2400" dirty="0">
                <a:latin typeface="Times New Roman" panose="02020603050405020304" pitchFamily="18" charset="0"/>
                <a:cs typeface="Times New Roman" panose="02020603050405020304" pitchFamily="18" charset="0"/>
              </a:rPr>
              <a:t>. </a:t>
            </a:r>
          </a:p>
          <a:p>
            <a:pPr lvl="1" algn="just"/>
            <a:r>
              <a:rPr lang="en-US" sz="2400" dirty="0">
                <a:latin typeface="Times New Roman" panose="02020603050405020304" pitchFamily="18" charset="0"/>
                <a:cs typeface="Times New Roman" panose="02020603050405020304" pitchFamily="18" charset="0"/>
              </a:rPr>
              <a:t>Qui </a:t>
            </a:r>
            <a:r>
              <a:rPr lang="en-US" sz="2400" dirty="0" err="1">
                <a:latin typeface="Times New Roman" panose="02020603050405020304" pitchFamily="18" charset="0"/>
                <a:cs typeface="Times New Roman" panose="02020603050405020304" pitchFamily="18" charset="0"/>
              </a:rPr>
              <a:t>chế</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kiểm</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tra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nội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bộ</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của</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nhà</a:t>
            </a:r>
            <a:r>
              <a:rPr lang="en-US" sz="2400" dirty="0">
                <a:latin typeface="Times New Roman" panose="02020603050405020304" pitchFamily="18" charset="0"/>
                <a:cs typeface="Times New Roman" panose="02020603050405020304" pitchFamily="18" charset="0"/>
              </a:rPr>
              <a:t> tr</a:t>
            </a:r>
            <a:r>
              <a:rPr lang="vi-VN" sz="2400" dirty="0">
                <a:latin typeface="Times New Roman" panose="02020603050405020304" pitchFamily="18" charset="0"/>
                <a:cs typeface="Times New Roman" panose="02020603050405020304" pitchFamily="18" charset="0"/>
              </a:rPr>
              <a:t>ư</a:t>
            </a:r>
            <a:r>
              <a:rPr lang="en-US" sz="2400" dirty="0" err="1">
                <a:latin typeface="Times New Roman" panose="02020603050405020304" pitchFamily="18" charset="0"/>
                <a:cs typeface="Times New Roman" panose="02020603050405020304" pitchFamily="18" charset="0"/>
              </a:rPr>
              <a:t>ờng</a:t>
            </a:r>
            <a:r>
              <a:rPr lang="en-US" sz="2400" dirty="0">
                <a:latin typeface="Times New Roman" panose="02020603050405020304" pitchFamily="18" charset="0"/>
                <a:cs typeface="Times New Roman" panose="02020603050405020304" pitchFamily="18" charset="0"/>
              </a:rPr>
              <a:t>. </a:t>
            </a:r>
          </a:p>
          <a:p>
            <a:pPr marL="0" indent="0" algn="just">
              <a:buNone/>
            </a:pPr>
            <a:endParaRPr lang="en-US" sz="2400" dirty="0">
              <a:latin typeface="Times New Roman" panose="02020603050405020304" pitchFamily="18" charset="0"/>
              <a:cs typeface="Times New Roman" panose="02020603050405020304" pitchFamily="18" charset="0"/>
            </a:endParaRPr>
          </a:p>
        </p:txBody>
      </p:sp>
      <p:sp>
        <p:nvSpPr>
          <p:cNvPr id="6" name="Slide Number Placeholder 5">
            <a:extLst>
              <a:ext uri="{FF2B5EF4-FFF2-40B4-BE49-F238E27FC236}">
                <a16:creationId xmlns:a16="http://schemas.microsoft.com/office/drawing/2014/main" id="{EE4BBA18-9E5F-4D70-990C-C0A959F4484A}"/>
              </a:ext>
            </a:extLst>
          </p:cNvPr>
          <p:cNvSpPr>
            <a:spLocks noGrp="1"/>
          </p:cNvSpPr>
          <p:nvPr>
            <p:ph type="sldNum" sz="quarter" idx="12"/>
          </p:nvPr>
        </p:nvSpPr>
        <p:spPr/>
        <p:txBody>
          <a:bodyPr/>
          <a:lstStyle/>
          <a:p>
            <a:fld id="{9CD8D479-8942-46E8-A226-A4E01F7A105C}" type="slidenum">
              <a:rPr lang="en-US" smtClean="0"/>
              <a:t>2</a:t>
            </a:fld>
            <a:endParaRPr lang="en-US"/>
          </a:p>
        </p:txBody>
      </p:sp>
    </p:spTree>
    <p:extLst>
      <p:ext uri="{BB962C8B-B14F-4D97-AF65-F5344CB8AC3E}">
        <p14:creationId xmlns:p14="http://schemas.microsoft.com/office/powerpoint/2010/main" val="1783760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FE2046-6233-D14B-9C27-C917A5E71A01}"/>
              </a:ext>
            </a:extLst>
          </p:cNvPr>
          <p:cNvSpPr>
            <a:spLocks noGrp="1"/>
          </p:cNvSpPr>
          <p:nvPr>
            <p:ph type="title"/>
          </p:nvPr>
        </p:nvSpPr>
        <p:spPr>
          <a:xfrm>
            <a:off x="1410026" y="276087"/>
            <a:ext cx="10175838" cy="700658"/>
          </a:xfrm>
        </p:spPr>
        <p:txBody>
          <a:bodyPr anchor="ctr"/>
          <a:lstStyle/>
          <a:p>
            <a:pPr lvl="1" algn="ctr"/>
            <a:r>
              <a:rPr lang="en-US" sz="2400" b="1" dirty="0" err="1">
                <a:solidFill>
                  <a:srgbClr val="C00000"/>
                </a:solidFill>
                <a:latin typeface="Times New Roman" panose="02020603050405020304" pitchFamily="18" charset="0"/>
                <a:cs typeface="Times New Roman" panose="02020603050405020304" pitchFamily="18" charset="0"/>
              </a:rPr>
              <a:t>Kế</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hoạch</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dạy</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học</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theo</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quyết</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r>
              <a:rPr lang="en-US" sz="2400" b="1" dirty="0">
                <a:solidFill>
                  <a:srgbClr val="C00000"/>
                </a:solidFill>
                <a:latin typeface="Times New Roman" panose="02020603050405020304" pitchFamily="18" charset="0"/>
                <a:cs typeface="Times New Roman" panose="02020603050405020304" pitchFamily="18" charset="0"/>
              </a:rPr>
              <a:t> 16/2006 (</a:t>
            </a:r>
            <a:r>
              <a:rPr lang="en-US" sz="2400" b="1" dirty="0" err="1">
                <a:solidFill>
                  <a:srgbClr val="C00000"/>
                </a:solidFill>
                <a:latin typeface="Times New Roman" panose="02020603050405020304" pitchFamily="18" charset="0"/>
                <a:cs typeface="Times New Roman" panose="02020603050405020304" pitchFamily="18" charset="0"/>
              </a:rPr>
              <a:t>chính</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khóa</a:t>
            </a:r>
            <a:r>
              <a:rPr lang="en-US" sz="2400" b="1" dirty="0">
                <a:solidFill>
                  <a:srgbClr val="C00000"/>
                </a:solidFill>
                <a:latin typeface="Times New Roman" panose="02020603050405020304" pitchFamily="18" charset="0"/>
                <a:cs typeface="Times New Roman" panose="02020603050405020304" pitchFamily="18" charset="0"/>
              </a:rPr>
              <a:t>)</a:t>
            </a:r>
          </a:p>
        </p:txBody>
      </p:sp>
      <p:sp>
        <p:nvSpPr>
          <p:cNvPr id="3" name="Content Placeholder 2">
            <a:extLst>
              <a:ext uri="{FF2B5EF4-FFF2-40B4-BE49-F238E27FC236}">
                <a16:creationId xmlns:a16="http://schemas.microsoft.com/office/drawing/2014/main" id="{F77EF1D2-D1E9-6840-BD57-F20393A78176}"/>
              </a:ext>
            </a:extLst>
          </p:cNvPr>
          <p:cNvSpPr>
            <a:spLocks noGrp="1"/>
          </p:cNvSpPr>
          <p:nvPr>
            <p:ph idx="1"/>
          </p:nvPr>
        </p:nvSpPr>
        <p:spPr>
          <a:xfrm>
            <a:off x="748146" y="1202319"/>
            <a:ext cx="11087099" cy="4710108"/>
          </a:xfrm>
        </p:spPr>
        <p:txBody>
          <a:bodyPr>
            <a:noAutofit/>
          </a:bodyPr>
          <a:lstStyle/>
          <a:p>
            <a:pPr algn="just"/>
            <a:r>
              <a:rPr lang="en-US" sz="2400" dirty="0" err="1">
                <a:solidFill>
                  <a:srgbClr val="C00000"/>
                </a:solidFill>
                <a:latin typeface="Times New Roman" panose="02020603050405020304" pitchFamily="18" charset="0"/>
                <a:cs typeface="Times New Roman" panose="02020603050405020304" pitchFamily="18" charset="0"/>
              </a:rPr>
              <a:t>Căn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cứ</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theo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Quyết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định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16/2006/QĐ-BGDĐT </a:t>
            </a:r>
            <a:r>
              <a:rPr lang="en-US" sz="2400" dirty="0" err="1">
                <a:solidFill>
                  <a:srgbClr val="C00000"/>
                </a:solidFill>
                <a:latin typeface="Times New Roman" panose="02020603050405020304" pitchFamily="18" charset="0"/>
                <a:cs typeface="Times New Roman" panose="02020603050405020304" pitchFamily="18" charset="0"/>
              </a:rPr>
              <a:t>và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bản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8607/BGDĐT-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Bộ</a:t>
            </a:r>
            <a:r>
              <a:rPr lang="en-US" sz="2400" dirty="0">
                <a:solidFill>
                  <a:srgbClr val="C00000"/>
                </a:solidFill>
                <a:latin typeface="Times New Roman" panose="02020603050405020304" pitchFamily="18" charset="0"/>
                <a:cs typeface="Times New Roman" panose="02020603050405020304" pitchFamily="18" charset="0"/>
              </a:rPr>
              <a:t> GD&amp;ĐT.</a:t>
            </a:r>
          </a:p>
          <a:p>
            <a:pPr algn="just"/>
            <a:r>
              <a:rPr lang="en-US" sz="2400" dirty="0" err="1">
                <a:solidFill>
                  <a:srgbClr val="C00000"/>
                </a:solidFill>
                <a:latin typeface="Times New Roman" panose="02020603050405020304" pitchFamily="18" charset="0"/>
                <a:cs typeface="Times New Roman" panose="02020603050405020304" pitchFamily="18" charset="0"/>
              </a:rPr>
              <a:t>Công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4612/BGDĐT-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ngày</a:t>
            </a:r>
            <a:r>
              <a:rPr lang="en-US" sz="2400" dirty="0">
                <a:solidFill>
                  <a:srgbClr val="C00000"/>
                </a:solidFill>
                <a:latin typeface="Times New Roman" panose="02020603050405020304" pitchFamily="18" charset="0"/>
                <a:cs typeface="Times New Roman" panose="02020603050405020304" pitchFamily="18" charset="0"/>
              </a:rPr>
              <a:t> 03 </a:t>
            </a:r>
            <a:r>
              <a:rPr lang="en-US" sz="2400" dirty="0" err="1">
                <a:solidFill>
                  <a:srgbClr val="C00000"/>
                </a:solidFill>
                <a:latin typeface="Times New Roman" panose="02020603050405020304" pitchFamily="18" charset="0"/>
                <a:cs typeface="Times New Roman" panose="02020603050405020304" pitchFamily="18" charset="0"/>
              </a:rPr>
              <a:t>tháng</a:t>
            </a:r>
            <a:r>
              <a:rPr lang="en-US" sz="2400" dirty="0">
                <a:solidFill>
                  <a:srgbClr val="C00000"/>
                </a:solidFill>
                <a:latin typeface="Times New Roman" panose="02020603050405020304" pitchFamily="18" charset="0"/>
                <a:cs typeface="Times New Roman" panose="02020603050405020304" pitchFamily="18" charset="0"/>
              </a:rPr>
              <a:t> 10 </a:t>
            </a:r>
            <a:r>
              <a:rPr lang="en-US" sz="2400" dirty="0" err="1">
                <a:solidFill>
                  <a:srgbClr val="C00000"/>
                </a:solidFill>
                <a:latin typeface="Times New Roman" panose="02020603050405020304" pitchFamily="18" charset="0"/>
                <a:cs typeface="Times New Roman" panose="02020603050405020304" pitchFamily="18" charset="0"/>
              </a:rPr>
              <a:t>năm</a:t>
            </a:r>
            <a:r>
              <a:rPr lang="en-US" sz="2400" dirty="0">
                <a:solidFill>
                  <a:srgbClr val="C00000"/>
                </a:solidFill>
                <a:latin typeface="Times New Roman" panose="02020603050405020304" pitchFamily="18" charset="0"/>
                <a:cs typeface="Times New Roman" panose="02020603050405020304" pitchFamily="18" charset="0"/>
              </a:rPr>
              <a:t> 2017 </a:t>
            </a:r>
            <a:r>
              <a:rPr lang="en-US" sz="2400" dirty="0" err="1">
                <a:solidFill>
                  <a:srgbClr val="C00000"/>
                </a:solidFill>
                <a:latin typeface="Times New Roman" panose="02020603050405020304" pitchFamily="18" charset="0"/>
                <a:cs typeface="Times New Roman" panose="02020603050405020304" pitchFamily="18" charset="0"/>
              </a:rPr>
              <a:t>về</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việc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hướng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dẫn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thực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hiện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chương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trình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dục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phổ</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hiện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hành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theo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định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hướng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phát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triển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năng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lực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và</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phẩm</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chất</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học</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sinh</a:t>
            </a:r>
            <a:r>
              <a:rPr lang="en-US" sz="2400"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từ</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năm</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học</a:t>
            </a:r>
            <a:r>
              <a:rPr lang="en-US" sz="2400" b="1" dirty="0">
                <a:solidFill>
                  <a:srgbClr val="C00000"/>
                </a:solidFill>
                <a:latin typeface="Times New Roman" panose="02020603050405020304" pitchFamily="18" charset="0"/>
                <a:cs typeface="Times New Roman" panose="02020603050405020304" pitchFamily="18" charset="0"/>
              </a:rPr>
              <a:t> 2017 – 2018</a:t>
            </a:r>
            <a:r>
              <a:rPr lang="en-US" sz="2400" dirty="0">
                <a:solidFill>
                  <a:srgbClr val="C00000"/>
                </a:solidFill>
                <a:latin typeface="Times New Roman" panose="02020603050405020304" pitchFamily="18" charset="0"/>
                <a:cs typeface="Times New Roman" panose="02020603050405020304" pitchFamily="18" charset="0"/>
              </a:rPr>
              <a:t>;</a:t>
            </a:r>
          </a:p>
          <a:p>
            <a:pPr algn="just"/>
            <a:r>
              <a:rPr lang="en-US" sz="2400" dirty="0" err="1">
                <a:solidFill>
                  <a:srgbClr val="C00000"/>
                </a:solidFill>
                <a:latin typeface="Times New Roman" panose="02020603050405020304" pitchFamily="18" charset="0"/>
                <a:cs typeface="Times New Roman" panose="02020603050405020304" pitchFamily="18" charset="0"/>
              </a:rPr>
              <a:t>Công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văn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số</a:t>
            </a:r>
            <a:r>
              <a:rPr lang="en-US" sz="2400" dirty="0">
                <a:solidFill>
                  <a:srgbClr val="C00000"/>
                </a:solidFill>
                <a:latin typeface="Times New Roman" panose="02020603050405020304" pitchFamily="18" charset="0"/>
                <a:cs typeface="Times New Roman" panose="02020603050405020304" pitchFamily="18" charset="0"/>
              </a:rPr>
              <a:t> 5555/BGDĐT-</a:t>
            </a:r>
            <a:r>
              <a:rPr lang="en-US" sz="2400" dirty="0" err="1">
                <a:solidFill>
                  <a:srgbClr val="C00000"/>
                </a:solidFill>
                <a:latin typeface="Times New Roman" panose="02020603050405020304" pitchFamily="18" charset="0"/>
                <a:cs typeface="Times New Roman" panose="02020603050405020304" pitchFamily="18" charset="0"/>
              </a:rPr>
              <a:t>GDTrH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ngày</a:t>
            </a:r>
            <a:r>
              <a:rPr lang="en-US" sz="2400" dirty="0">
                <a:solidFill>
                  <a:srgbClr val="C00000"/>
                </a:solidFill>
                <a:latin typeface="Times New Roman" panose="02020603050405020304" pitchFamily="18" charset="0"/>
                <a:cs typeface="Times New Roman" panose="02020603050405020304" pitchFamily="18" charset="0"/>
              </a:rPr>
              <a:t> 08/10/2014 </a:t>
            </a:r>
            <a:r>
              <a:rPr lang="en-US" sz="2400" dirty="0" err="1">
                <a:solidFill>
                  <a:srgbClr val="C00000"/>
                </a:solidFill>
                <a:latin typeface="Times New Roman" panose="02020603050405020304" pitchFamily="18" charset="0"/>
                <a:cs typeface="Times New Roman" panose="02020603050405020304" pitchFamily="18" charset="0"/>
              </a:rPr>
              <a:t>của</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Bộ</a:t>
            </a:r>
            <a:r>
              <a:rPr lang="en-US" sz="2400" dirty="0">
                <a:solidFill>
                  <a:srgbClr val="C00000"/>
                </a:solidFill>
                <a:latin typeface="Times New Roman" panose="02020603050405020304" pitchFamily="18" charset="0"/>
                <a:cs typeface="Times New Roman" panose="02020603050405020304" pitchFamily="18" charset="0"/>
              </a:rPr>
              <a:t> GDĐT </a:t>
            </a:r>
            <a:r>
              <a:rPr lang="en-US" sz="2400" dirty="0" err="1">
                <a:solidFill>
                  <a:srgbClr val="C00000"/>
                </a:solidFill>
                <a:latin typeface="Times New Roman" panose="02020603050405020304" pitchFamily="18" charset="0"/>
                <a:cs typeface="Times New Roman" panose="02020603050405020304" pitchFamily="18" charset="0"/>
              </a:rPr>
              <a:t>về</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đổi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mới</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đánh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giờ</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dạy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giáo</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viên</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xây</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dựng</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tiêu</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chí</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đánh</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giá</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giờ</a:t>
            </a:r>
            <a:r>
              <a:rPr lang="en-US" sz="2400" dirty="0">
                <a:solidFill>
                  <a:srgbClr val="C00000"/>
                </a:solidFill>
                <a:latin typeface="Times New Roman" panose="02020603050405020304" pitchFamily="18" charset="0"/>
                <a:cs typeface="Times New Roman" panose="02020603050405020304" pitchFamily="18" charset="0"/>
              </a:rPr>
              <a:t> </a:t>
            </a:r>
            <a:r>
              <a:rPr lang="en-US" sz="2400" dirty="0" err="1">
                <a:solidFill>
                  <a:srgbClr val="C00000"/>
                </a:solidFill>
                <a:latin typeface="Times New Roman" panose="02020603050405020304" pitchFamily="18" charset="0"/>
                <a:cs typeface="Times New Roman" panose="02020603050405020304" pitchFamily="18" charset="0"/>
              </a:rPr>
              <a:t>dạy</a:t>
            </a:r>
            <a:r>
              <a:rPr lang="en-US" sz="2400" dirty="0">
                <a:solidFill>
                  <a:srgbClr val="C00000"/>
                </a:solidFill>
                <a:latin typeface="Times New Roman" panose="02020603050405020304" pitchFamily="18" charset="0"/>
                <a:cs typeface="Times New Roman" panose="02020603050405020304" pitchFamily="18" charset="0"/>
              </a:rPr>
              <a:t>;</a:t>
            </a:r>
          </a:p>
          <a:p>
            <a:pPr algn="just"/>
            <a:r>
              <a:rPr lang="en-US" sz="2400" b="1" dirty="0" err="1">
                <a:solidFill>
                  <a:srgbClr val="C00000"/>
                </a:solidFill>
                <a:latin typeface="Times New Roman" panose="02020603050405020304" pitchFamily="18" charset="0"/>
                <a:cs typeface="Times New Roman" panose="02020603050405020304" pitchFamily="18" charset="0"/>
              </a:rPr>
              <a:t>Quyết</a:t>
            </a:r>
            <a:r>
              <a:rPr lang="en-US" sz="2400" b="1" dirty="0">
                <a:solidFill>
                  <a:srgbClr val="C00000"/>
                </a:solidFill>
                <a:latin typeface="Times New Roman" panose="02020603050405020304" pitchFamily="18" charset="0"/>
                <a:cs typeface="Times New Roman" panose="02020603050405020304" pitchFamily="18" charset="0"/>
              </a:rPr>
              <a:t> </a:t>
            </a:r>
            <a:r>
              <a:rPr lang="en-US" sz="2400" b="1" dirty="0" err="1">
                <a:solidFill>
                  <a:srgbClr val="C00000"/>
                </a:solidFill>
                <a:latin typeface="Times New Roman" panose="02020603050405020304" pitchFamily="18" charset="0"/>
                <a:cs typeface="Times New Roman" panose="02020603050405020304" pitchFamily="18" charset="0"/>
              </a:rPr>
              <a:t>định</a:t>
            </a:r>
            <a:r>
              <a:rPr lang="en-US" sz="2400" b="1" dirty="0">
                <a:solidFill>
                  <a:srgbClr val="C00000"/>
                </a:solidFill>
                <a:latin typeface="Times New Roman" panose="02020603050405020304" pitchFamily="18" charset="0"/>
                <a:cs typeface="Times New Roman" panose="02020603050405020304" pitchFamily="18" charset="0"/>
              </a:rPr>
              <a:t> </a:t>
            </a:r>
            <a:r>
              <a:rPr lang="en-US" sz="2400" dirty="0">
                <a:solidFill>
                  <a:srgbClr val="C00000"/>
                </a:solidFill>
                <a:latin typeface="Times New Roman" panose="02020603050405020304" pitchFamily="18" charset="0"/>
                <a:cs typeface="Times New Roman" panose="02020603050405020304" pitchFamily="18" charset="0"/>
              </a:rPr>
              <a:t>2833/QĐ-UBND </a:t>
            </a:r>
            <a:r>
              <a:rPr lang="vi-VN" sz="2400" dirty="0">
                <a:solidFill>
                  <a:srgbClr val="C00000"/>
                </a:solidFill>
                <a:latin typeface="Times New Roman" panose="02020603050405020304" pitchFamily="18" charset="0"/>
                <a:cs typeface="Times New Roman" panose="02020603050405020304" pitchFamily="18" charset="0"/>
              </a:rPr>
              <a:t>Quyết định về ban hành Kế hoạch thời gian năm học 2019-2020 của giáo dục mầm non, giáo dục phổ thông và giáo dục thường xuyên tại thành phố Hồ Chí Minh. </a:t>
            </a:r>
          </a:p>
          <a:p>
            <a:pPr marL="0" indent="0" algn="just">
              <a:buNone/>
            </a:pPr>
            <a:r>
              <a:rPr lang="vi-VN" sz="2400" b="1" dirty="0">
                <a:solidFill>
                  <a:srgbClr val="C00000"/>
                </a:solidFill>
                <a:latin typeface="Times New Roman" panose="02020603050405020304" pitchFamily="18" charset="0"/>
                <a:cs typeface="Times New Roman" panose="02020603050405020304" pitchFamily="18" charset="0"/>
              </a:rPr>
              <a:t>. </a:t>
            </a:r>
            <a:r>
              <a:rPr lang="vi-VN" sz="2400" dirty="0">
                <a:solidFill>
                  <a:srgbClr val="C00000"/>
                </a:solidFill>
                <a:latin typeface="Times New Roman" panose="02020603050405020304" pitchFamily="18" charset="0"/>
                <a:cs typeface="Times New Roman" panose="02020603050405020304" pitchFamily="18" charset="0"/>
              </a:rPr>
              <a:t>Hướng dẫn thực hiện nhiệm vụ năm học giáo dục trung học của bộ và của Sở năm học 2019 - 2020</a:t>
            </a:r>
            <a:endParaRPr lang="en-US" sz="2400" dirty="0">
              <a:solidFill>
                <a:srgbClr val="C00000"/>
              </a:solidFill>
              <a:latin typeface="Times New Roman" panose="02020603050405020304" pitchFamily="18" charset="0"/>
              <a:cs typeface="Times New Roman" panose="02020603050405020304" pitchFamily="18" charset="0"/>
            </a:endParaRPr>
          </a:p>
        </p:txBody>
      </p:sp>
      <p:sp>
        <p:nvSpPr>
          <p:cNvPr id="4" name="Date Placeholder 3">
            <a:extLst>
              <a:ext uri="{FF2B5EF4-FFF2-40B4-BE49-F238E27FC236}">
                <a16:creationId xmlns:a16="http://schemas.microsoft.com/office/drawing/2014/main" id="{D387EB65-ABBA-F543-85C7-9CAE08B8F94E}"/>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026C496C-78BD-B44A-A238-E5333B3C941F}"/>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5C068D7D-8CEB-2947-97A6-F59F8221522D}"/>
              </a:ext>
            </a:extLst>
          </p:cNvPr>
          <p:cNvSpPr>
            <a:spLocks noGrp="1"/>
          </p:cNvSpPr>
          <p:nvPr>
            <p:ph type="sldNum" sz="quarter" idx="12"/>
          </p:nvPr>
        </p:nvSpPr>
        <p:spPr/>
        <p:txBody>
          <a:bodyPr/>
          <a:lstStyle/>
          <a:p>
            <a:fld id="{9CD8D479-8942-46E8-A226-A4E01F7A105C}" type="slidenum">
              <a:rPr lang="en-US" smtClean="0"/>
              <a:t>3</a:t>
            </a:fld>
            <a:endParaRPr lang="en-US"/>
          </a:p>
        </p:txBody>
      </p:sp>
    </p:spTree>
    <p:extLst>
      <p:ext uri="{BB962C8B-B14F-4D97-AF65-F5344CB8AC3E}">
        <p14:creationId xmlns:p14="http://schemas.microsoft.com/office/powerpoint/2010/main" val="876259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F016A82E-0445-884E-B0C9-B71571A0528C}"/>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C164E17B-E7D4-3940-B9E4-41441FA148F3}"/>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5FA88451-BD8F-774E-B760-2B6C997F3B9E}"/>
              </a:ext>
            </a:extLst>
          </p:cNvPr>
          <p:cNvSpPr>
            <a:spLocks noGrp="1"/>
          </p:cNvSpPr>
          <p:nvPr>
            <p:ph type="sldNum" sz="quarter" idx="12"/>
          </p:nvPr>
        </p:nvSpPr>
        <p:spPr/>
        <p:txBody>
          <a:bodyPr/>
          <a:lstStyle/>
          <a:p>
            <a:fld id="{9CD8D479-8942-46E8-A226-A4E01F7A105C}" type="slidenum">
              <a:rPr lang="en-US" smtClean="0"/>
              <a:t>4</a:t>
            </a:fld>
            <a:endParaRPr lang="en-US"/>
          </a:p>
        </p:txBody>
      </p:sp>
      <p:graphicFrame>
        <p:nvGraphicFramePr>
          <p:cNvPr id="8" name="Table 7">
            <a:extLst>
              <a:ext uri="{FF2B5EF4-FFF2-40B4-BE49-F238E27FC236}">
                <a16:creationId xmlns:a16="http://schemas.microsoft.com/office/drawing/2014/main" id="{26A09567-119F-7740-BB15-A01E349F2B8C}"/>
              </a:ext>
            </a:extLst>
          </p:cNvPr>
          <p:cNvGraphicFramePr>
            <a:graphicFrameLocks noGrp="1"/>
          </p:cNvGraphicFramePr>
          <p:nvPr>
            <p:extLst>
              <p:ext uri="{D42A27DB-BD31-4B8C-83A1-F6EECF244321}">
                <p14:modId xmlns:p14="http://schemas.microsoft.com/office/powerpoint/2010/main" val="3298535483"/>
              </p:ext>
            </p:extLst>
          </p:nvPr>
        </p:nvGraphicFramePr>
        <p:xfrm>
          <a:off x="1132609" y="187036"/>
          <a:ext cx="9966960" cy="6224992"/>
        </p:xfrm>
        <a:graphic>
          <a:graphicData uri="http://schemas.openxmlformats.org/drawingml/2006/table">
            <a:tbl>
              <a:tblPr>
                <a:tableStyleId>{8EC20E35-A176-4012-BC5E-935CFFF8708E}</a:tableStyleId>
              </a:tblPr>
              <a:tblGrid>
                <a:gridCol w="585432">
                  <a:extLst>
                    <a:ext uri="{9D8B030D-6E8A-4147-A177-3AD203B41FA5}">
                      <a16:colId xmlns:a16="http://schemas.microsoft.com/office/drawing/2014/main" val="2620664197"/>
                    </a:ext>
                  </a:extLst>
                </a:gridCol>
                <a:gridCol w="1693914">
                  <a:extLst>
                    <a:ext uri="{9D8B030D-6E8A-4147-A177-3AD203B41FA5}">
                      <a16:colId xmlns:a16="http://schemas.microsoft.com/office/drawing/2014/main" val="64243313"/>
                    </a:ext>
                  </a:extLst>
                </a:gridCol>
                <a:gridCol w="540132">
                  <a:extLst>
                    <a:ext uri="{9D8B030D-6E8A-4147-A177-3AD203B41FA5}">
                      <a16:colId xmlns:a16="http://schemas.microsoft.com/office/drawing/2014/main" val="925692979"/>
                    </a:ext>
                  </a:extLst>
                </a:gridCol>
                <a:gridCol w="624112">
                  <a:extLst>
                    <a:ext uri="{9D8B030D-6E8A-4147-A177-3AD203B41FA5}">
                      <a16:colId xmlns:a16="http://schemas.microsoft.com/office/drawing/2014/main" val="1832994495"/>
                    </a:ext>
                  </a:extLst>
                </a:gridCol>
                <a:gridCol w="592748">
                  <a:extLst>
                    <a:ext uri="{9D8B030D-6E8A-4147-A177-3AD203B41FA5}">
                      <a16:colId xmlns:a16="http://schemas.microsoft.com/office/drawing/2014/main" val="1174171542"/>
                    </a:ext>
                  </a:extLst>
                </a:gridCol>
                <a:gridCol w="592748">
                  <a:extLst>
                    <a:ext uri="{9D8B030D-6E8A-4147-A177-3AD203B41FA5}">
                      <a16:colId xmlns:a16="http://schemas.microsoft.com/office/drawing/2014/main" val="4020239156"/>
                    </a:ext>
                  </a:extLst>
                </a:gridCol>
                <a:gridCol w="741196">
                  <a:extLst>
                    <a:ext uri="{9D8B030D-6E8A-4147-A177-3AD203B41FA5}">
                      <a16:colId xmlns:a16="http://schemas.microsoft.com/office/drawing/2014/main" val="2250123317"/>
                    </a:ext>
                  </a:extLst>
                </a:gridCol>
                <a:gridCol w="741196">
                  <a:extLst>
                    <a:ext uri="{9D8B030D-6E8A-4147-A177-3AD203B41FA5}">
                      <a16:colId xmlns:a16="http://schemas.microsoft.com/office/drawing/2014/main" val="3102841604"/>
                    </a:ext>
                  </a:extLst>
                </a:gridCol>
                <a:gridCol w="592748">
                  <a:extLst>
                    <a:ext uri="{9D8B030D-6E8A-4147-A177-3AD203B41FA5}">
                      <a16:colId xmlns:a16="http://schemas.microsoft.com/office/drawing/2014/main" val="3775215998"/>
                    </a:ext>
                  </a:extLst>
                </a:gridCol>
                <a:gridCol w="594841">
                  <a:extLst>
                    <a:ext uri="{9D8B030D-6E8A-4147-A177-3AD203B41FA5}">
                      <a16:colId xmlns:a16="http://schemas.microsoft.com/office/drawing/2014/main" val="3062185356"/>
                    </a:ext>
                  </a:extLst>
                </a:gridCol>
                <a:gridCol w="594841">
                  <a:extLst>
                    <a:ext uri="{9D8B030D-6E8A-4147-A177-3AD203B41FA5}">
                      <a16:colId xmlns:a16="http://schemas.microsoft.com/office/drawing/2014/main" val="4138153364"/>
                    </a:ext>
                  </a:extLst>
                </a:gridCol>
                <a:gridCol w="592748">
                  <a:extLst>
                    <a:ext uri="{9D8B030D-6E8A-4147-A177-3AD203B41FA5}">
                      <a16:colId xmlns:a16="http://schemas.microsoft.com/office/drawing/2014/main" val="3524140756"/>
                    </a:ext>
                  </a:extLst>
                </a:gridCol>
                <a:gridCol w="740152">
                  <a:extLst>
                    <a:ext uri="{9D8B030D-6E8A-4147-A177-3AD203B41FA5}">
                      <a16:colId xmlns:a16="http://schemas.microsoft.com/office/drawing/2014/main" val="1660729536"/>
                    </a:ext>
                  </a:extLst>
                </a:gridCol>
                <a:gridCol w="740152">
                  <a:extLst>
                    <a:ext uri="{9D8B030D-6E8A-4147-A177-3AD203B41FA5}">
                      <a16:colId xmlns:a16="http://schemas.microsoft.com/office/drawing/2014/main" val="1283450201"/>
                    </a:ext>
                  </a:extLst>
                </a:gridCol>
              </a:tblGrid>
              <a:tr h="487901">
                <a:tc rowSpan="2">
                  <a:txBody>
                    <a:bodyPr/>
                    <a:lstStyle/>
                    <a:p>
                      <a:pPr marL="0" marR="0" indent="-68580" algn="ctr">
                        <a:spcBef>
                          <a:spcPts val="600"/>
                        </a:spcBef>
                        <a:spcAft>
                          <a:spcPts val="100"/>
                        </a:spcAft>
                      </a:pPr>
                      <a:r>
                        <a:rPr lang="en-US" sz="1600" dirty="0">
                          <a:effectLst/>
                          <a:latin typeface="Times New Roman" panose="02020603050405020304" pitchFamily="18" charset="0"/>
                          <a:cs typeface="Times New Roman" panose="02020603050405020304" pitchFamily="18" charset="0"/>
                        </a:rPr>
                        <a:t>TT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algn="ctr">
                        <a:spcBef>
                          <a:spcPts val="600"/>
                        </a:spcBef>
                        <a:spcAft>
                          <a:spcPts val="100"/>
                        </a:spcAft>
                      </a:pPr>
                      <a:r>
                        <a:rPr lang="en-US" sz="1600" dirty="0" err="1">
                          <a:effectLst/>
                          <a:latin typeface="Times New Roman" panose="02020603050405020304" pitchFamily="18" charset="0"/>
                          <a:cs typeface="Times New Roman" panose="02020603050405020304" pitchFamily="18" charset="0"/>
                        </a:rPr>
                        <a:t>Môn</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học</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indent="-30480" algn="ctr">
                        <a:spcBef>
                          <a:spcPts val="600"/>
                        </a:spcBef>
                        <a:spcAft>
                          <a:spcPts val="100"/>
                        </a:spcAft>
                      </a:pPr>
                      <a:r>
                        <a:rPr lang="en-US" sz="1600" dirty="0" err="1">
                          <a:effectLst/>
                          <a:latin typeface="Times New Roman" panose="02020603050405020304" pitchFamily="18" charset="0"/>
                          <a:cs typeface="Times New Roman" panose="02020603050405020304" pitchFamily="18" charset="0"/>
                        </a:rPr>
                        <a:t>Số</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tiết</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học</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từng</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môn</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của</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lớp</a:t>
                      </a:r>
                      <a:r>
                        <a:rPr lang="en-US" sz="1600" dirty="0">
                          <a:effectLst/>
                          <a:latin typeface="Times New Roman" panose="02020603050405020304" pitchFamily="18" charset="0"/>
                          <a:cs typeface="Times New Roman" panose="02020603050405020304" pitchFamily="18" charset="0"/>
                        </a:rPr>
                        <a:t> 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30480" algn="ctr">
                        <a:spcBef>
                          <a:spcPts val="600"/>
                        </a:spcBef>
                        <a:spcAft>
                          <a:spcPts val="100"/>
                        </a:spcAft>
                      </a:pPr>
                      <a:r>
                        <a:rPr lang="en-US" sz="1600">
                          <a:effectLst/>
                          <a:latin typeface="Times New Roman" panose="02020603050405020304" pitchFamily="18" charset="0"/>
                          <a:cs typeface="Times New Roman" panose="02020603050405020304" pitchFamily="18" charset="0"/>
                        </a:rPr>
                        <a:t>Số tiết học từng môn của lớp 9</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637000537"/>
                  </a:ext>
                </a:extLst>
              </a:tr>
              <a:tr h="278044">
                <a:tc vMerge="1">
                  <a:txBody>
                    <a:bodyPr/>
                    <a:lstStyle/>
                    <a:p>
                      <a:endParaRPr lang="en-US"/>
                    </a:p>
                  </a:txBody>
                  <a:tcPr/>
                </a:tc>
                <a:tc vMerge="1">
                  <a:txBody>
                    <a:bodyPr/>
                    <a:lstStyle/>
                    <a:p>
                      <a:endParaRPr lang="en-US"/>
                    </a:p>
                  </a:txBody>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HK1</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HK2</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HK1</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HK2</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HK1</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HK2</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CN</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HK1</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94615" algn="ctr">
                        <a:spcBef>
                          <a:spcPts val="600"/>
                        </a:spcBef>
                        <a:spcAft>
                          <a:spcPts val="100"/>
                        </a:spcAft>
                      </a:pPr>
                      <a:r>
                        <a:rPr lang="en-US" sz="1600" b="1" i="1">
                          <a:solidFill>
                            <a:srgbClr val="FF0000"/>
                          </a:solidFill>
                          <a:effectLst/>
                          <a:latin typeface="Times New Roman" panose="02020603050405020304" pitchFamily="18" charset="0"/>
                          <a:cs typeface="Times New Roman" panose="02020603050405020304" pitchFamily="18" charset="0"/>
                        </a:rPr>
                        <a:t>HK2</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600"/>
                        </a:spcBef>
                        <a:spcAft>
                          <a:spcPts val="100"/>
                        </a:spcAft>
                      </a:pPr>
                      <a:r>
                        <a:rPr lang="en-US" sz="1600" b="1" i="1" dirty="0">
                          <a:solidFill>
                            <a:srgbClr val="FF0000"/>
                          </a:solidFill>
                          <a:effectLst/>
                          <a:latin typeface="Times New Roman" panose="02020603050405020304" pitchFamily="18" charset="0"/>
                          <a:cs typeface="Times New Roman" panose="02020603050405020304" pitchFamily="18" charset="0"/>
                        </a:rPr>
                        <a:t>CN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60004907"/>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Ngữ</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văn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68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90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85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22914762"/>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Lịch</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sử</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33091278"/>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Địa</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lý</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12897341"/>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Ngoại</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ngữ</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53</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52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105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31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8667223"/>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Toán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140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31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68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7945"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140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13509513"/>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Vật lý</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9844831"/>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Hóa học</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57322000"/>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Sinh học</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4791658"/>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9</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a:lnSpc>
                          <a:spcPts val="1400"/>
                        </a:lnSpc>
                        <a:spcBef>
                          <a:spcPts val="600"/>
                        </a:spcBef>
                        <a:spcAft>
                          <a:spcPts val="0"/>
                        </a:spcAft>
                      </a:pPr>
                      <a:r>
                        <a:rPr lang="en-US" sz="1600" dirty="0">
                          <a:solidFill>
                            <a:srgbClr val="FF0000"/>
                          </a:solidFill>
                          <a:effectLst/>
                          <a:latin typeface="Times New Roman" panose="02020603050405020304" pitchFamily="18" charset="0"/>
                          <a:cs typeface="Times New Roman" panose="02020603050405020304" pitchFamily="18" charset="0"/>
                        </a:rPr>
                        <a:t>GD </a:t>
                      </a:r>
                      <a:r>
                        <a:rPr lang="en-US" sz="1600" dirty="0" err="1">
                          <a:solidFill>
                            <a:srgbClr val="FF0000"/>
                          </a:solidFill>
                          <a:effectLst/>
                          <a:latin typeface="Times New Roman" panose="02020603050405020304" pitchFamily="18" charset="0"/>
                          <a:cs typeface="Times New Roman" panose="02020603050405020304" pitchFamily="18" charset="0"/>
                        </a:rPr>
                        <a:t>công</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dân</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5667000"/>
                  </a:ext>
                </a:extLst>
              </a:tr>
              <a:tr h="274320">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a:solidFill>
                            <a:srgbClr val="FF0000"/>
                          </a:solidFill>
                          <a:effectLst/>
                          <a:latin typeface="Times New Roman" panose="02020603050405020304" pitchFamily="18" charset="0"/>
                          <a:cs typeface="Times New Roman" panose="02020603050405020304" pitchFamily="18" charset="0"/>
                        </a:rPr>
                        <a:t>Công nghệ</a:t>
                      </a:r>
                      <a:endParaRPr lang="en-US" sz="16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52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52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6923323"/>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11</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Âm</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nhạc</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43627508"/>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12</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Mỹ</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thuật</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35</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18</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023979"/>
                  </a:ext>
                </a:extLst>
              </a:tr>
              <a:tr h="274320">
                <a:tc>
                  <a:txBody>
                    <a:bodyPr/>
                    <a:lstStyle/>
                    <a:p>
                      <a:pPr marL="0" marR="0" indent="-6858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13</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dirty="0" err="1">
                          <a:solidFill>
                            <a:srgbClr val="FF0000"/>
                          </a:solidFill>
                          <a:effectLst/>
                          <a:latin typeface="Times New Roman" panose="02020603050405020304" pitchFamily="18" charset="0"/>
                          <a:cs typeface="Times New Roman" panose="02020603050405020304" pitchFamily="18" charset="0"/>
                        </a:rPr>
                        <a:t>Thể</a:t>
                      </a:r>
                      <a:r>
                        <a:rPr lang="en-US" sz="1600" dirty="0">
                          <a:solidFill>
                            <a:srgbClr val="FF0000"/>
                          </a:solidFill>
                          <a:effectLst/>
                          <a:latin typeface="Times New Roman" panose="02020603050405020304" pitchFamily="18" charset="0"/>
                          <a:cs typeface="Times New Roman" panose="02020603050405020304" pitchFamily="18" charset="0"/>
                        </a:rPr>
                        <a:t> </a:t>
                      </a:r>
                      <a:r>
                        <a:rPr lang="en-US" sz="1600" dirty="0" err="1">
                          <a:solidFill>
                            <a:srgbClr val="FF0000"/>
                          </a:solidFill>
                          <a:effectLst/>
                          <a:latin typeface="Times New Roman" panose="02020603050405020304" pitchFamily="18" charset="0"/>
                          <a:cs typeface="Times New Roman" panose="02020603050405020304" pitchFamily="18" charset="0"/>
                        </a:rPr>
                        <a:t>dục</a:t>
                      </a:r>
                      <a:endParaRPr lang="en-US" sz="16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36</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34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70</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362357"/>
                  </a:ext>
                </a:extLst>
              </a:tr>
              <a:tr h="274320">
                <a:tc>
                  <a:txBody>
                    <a:bodyPr/>
                    <a:lstStyle/>
                    <a:p>
                      <a:pPr marL="0" marR="0" indent="-6858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14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l">
                        <a:lnSpc>
                          <a:spcPts val="1400"/>
                        </a:lnSpc>
                        <a:spcBef>
                          <a:spcPts val="600"/>
                        </a:spcBef>
                        <a:spcAft>
                          <a:spcPts val="0"/>
                        </a:spcAft>
                      </a:pPr>
                      <a:r>
                        <a:rPr lang="en-US" sz="1600" b="1" i="1" dirty="0" err="1">
                          <a:solidFill>
                            <a:srgbClr val="FF0000"/>
                          </a:solidFill>
                          <a:effectLst/>
                          <a:latin typeface="Times New Roman" panose="02020603050405020304" pitchFamily="18" charset="0"/>
                          <a:cs typeface="Times New Roman" panose="02020603050405020304" pitchFamily="18" charset="0"/>
                        </a:rPr>
                        <a:t>Tự</a:t>
                      </a:r>
                      <a:r>
                        <a:rPr lang="en-US" sz="1600" b="1" i="1" dirty="0">
                          <a:solidFill>
                            <a:srgbClr val="FF0000"/>
                          </a:solidFill>
                          <a:effectLst/>
                          <a:latin typeface="Times New Roman" panose="02020603050405020304" pitchFamily="18" charset="0"/>
                          <a:cs typeface="Times New Roman" panose="02020603050405020304" pitchFamily="18" charset="0"/>
                        </a:rPr>
                        <a:t> </a:t>
                      </a:r>
                      <a:r>
                        <a:rPr lang="en-US" sz="1600" b="1" i="1" dirty="0" err="1">
                          <a:solidFill>
                            <a:srgbClr val="FF0000"/>
                          </a:solidFill>
                          <a:effectLst/>
                          <a:latin typeface="Times New Roman" panose="02020603050405020304" pitchFamily="18" charset="0"/>
                          <a:cs typeface="Times New Roman" panose="02020603050405020304" pitchFamily="18" charset="0"/>
                        </a:rPr>
                        <a:t>chọn</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70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70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34</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a:solidFill>
                            <a:srgbClr val="FF0000"/>
                          </a:solidFill>
                          <a:effectLst/>
                          <a:latin typeface="Times New Roman" panose="02020603050405020304" pitchFamily="18" charset="0"/>
                          <a:cs typeface="Times New Roman" panose="02020603050405020304" pitchFamily="18" charset="0"/>
                        </a:rPr>
                        <a:t>70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34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marL="0" marR="0" algn="ctr">
                        <a:lnSpc>
                          <a:spcPts val="1400"/>
                        </a:lnSpc>
                        <a:spcBef>
                          <a:spcPts val="600"/>
                        </a:spcBef>
                        <a:spcAft>
                          <a:spcPts val="0"/>
                        </a:spcAft>
                      </a:pPr>
                      <a:r>
                        <a:rPr lang="en-US" sz="1600" b="1" i="1" dirty="0">
                          <a:solidFill>
                            <a:srgbClr val="FF0000"/>
                          </a:solidFill>
                          <a:effectLst/>
                          <a:latin typeface="Times New Roman" panose="02020603050405020304" pitchFamily="18" charset="0"/>
                          <a:cs typeface="Times New Roman" panose="02020603050405020304" pitchFamily="18" charset="0"/>
                        </a:rPr>
                        <a:t>70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9761997"/>
                  </a:ext>
                </a:extLst>
              </a:tr>
              <a:tr h="274320">
                <a:tc>
                  <a:txBody>
                    <a:bodyPr/>
                    <a:lstStyle/>
                    <a:p>
                      <a:pPr marL="0" marR="0" indent="-6858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15</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GD </a:t>
                      </a:r>
                      <a:r>
                        <a:rPr lang="en-US" sz="1600" i="1" dirty="0" err="1">
                          <a:solidFill>
                            <a:srgbClr val="FF0000"/>
                          </a:solidFill>
                          <a:effectLst/>
                          <a:latin typeface="Times New Roman" panose="02020603050405020304" pitchFamily="18" charset="0"/>
                          <a:cs typeface="Times New Roman" panose="02020603050405020304" pitchFamily="18" charset="0"/>
                        </a:rPr>
                        <a:t>tập</a:t>
                      </a:r>
                      <a:r>
                        <a:rPr lang="en-US" sz="1600" i="1" dirty="0">
                          <a:solidFill>
                            <a:srgbClr val="FF0000"/>
                          </a:solidFill>
                          <a:effectLst/>
                          <a:latin typeface="Times New Roman" panose="02020603050405020304" pitchFamily="18" charset="0"/>
                          <a:cs typeface="Times New Roman" panose="02020603050405020304" pitchFamily="18" charset="0"/>
                        </a:rPr>
                        <a:t> </a:t>
                      </a:r>
                      <a:r>
                        <a:rPr lang="en-US" sz="1600" i="1" dirty="0" err="1">
                          <a:solidFill>
                            <a:srgbClr val="FF0000"/>
                          </a:solidFill>
                          <a:effectLst/>
                          <a:latin typeface="Times New Roman" panose="02020603050405020304" pitchFamily="18" charset="0"/>
                          <a:cs typeface="Times New Roman" panose="02020603050405020304" pitchFamily="18" charset="0"/>
                        </a:rPr>
                        <a:t>thể</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36</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36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74</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412806064"/>
                  </a:ext>
                </a:extLst>
              </a:tr>
              <a:tr h="274320">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16</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HĐ GDNGLL</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10</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08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18</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a:solidFill>
                            <a:srgbClr val="FF0000"/>
                          </a:solidFill>
                          <a:effectLst/>
                          <a:latin typeface="Times New Roman" panose="02020603050405020304" pitchFamily="18" charset="0"/>
                          <a:cs typeface="Times New Roman" panose="02020603050405020304" pitchFamily="18" charset="0"/>
                        </a:rPr>
                        <a:t>10</a:t>
                      </a:r>
                      <a:endParaRPr lang="en-US" sz="1600" b="1" i="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 08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i="1" dirty="0">
                          <a:solidFill>
                            <a:srgbClr val="FF0000"/>
                          </a:solidFill>
                          <a:effectLst/>
                          <a:latin typeface="Times New Roman" panose="02020603050405020304" pitchFamily="18" charset="0"/>
                          <a:cs typeface="Times New Roman" panose="02020603050405020304" pitchFamily="18" charset="0"/>
                        </a:rPr>
                        <a:t>18</a:t>
                      </a:r>
                      <a:endParaRPr lang="en-US" sz="1600"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32948095"/>
                  </a:ext>
                </a:extLst>
              </a:tr>
              <a:tr h="274320">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17</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HĐ GDHN</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9">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05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04</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09</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77724629"/>
                  </a:ext>
                </a:extLst>
              </a:tr>
              <a:tr h="250239">
                <a:tc gridSpan="2">
                  <a:txBody>
                    <a:bodyPr/>
                    <a:lstStyle/>
                    <a:p>
                      <a:pPr marL="0" marR="0" algn="ctr">
                        <a:lnSpc>
                          <a:spcPts val="1600"/>
                        </a:lnSpc>
                        <a:spcBef>
                          <a:spcPts val="600"/>
                        </a:spcBef>
                        <a:spcAft>
                          <a:spcPts val="0"/>
                        </a:spcAft>
                      </a:pPr>
                      <a:r>
                        <a:rPr lang="en-US" sz="1600" dirty="0" err="1">
                          <a:effectLst/>
                          <a:latin typeface="Times New Roman" panose="02020603050405020304" pitchFamily="18" charset="0"/>
                          <a:cs typeface="Times New Roman" panose="02020603050405020304" pitchFamily="18" charset="0"/>
                        </a:rPr>
                        <a:t>Tổng</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số</a:t>
                      </a:r>
                      <a:r>
                        <a:rPr lang="en-US" sz="1600" dirty="0">
                          <a:effectLst/>
                          <a:latin typeface="Times New Roman" panose="02020603050405020304" pitchFamily="18" charset="0"/>
                          <a:cs typeface="Times New Roman" panose="02020603050405020304" pitchFamily="18" charset="0"/>
                        </a:rPr>
                        <a:t> </a:t>
                      </a:r>
                      <a:r>
                        <a:rPr lang="en-US" sz="1600" dirty="0" err="1">
                          <a:effectLst/>
                          <a:latin typeface="Times New Roman" panose="02020603050405020304" pitchFamily="18" charset="0"/>
                          <a:cs typeface="Times New Roman" panose="02020603050405020304" pitchFamily="18" charset="0"/>
                        </a:rPr>
                        <a:t>tiết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497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470</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967</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a:effectLst/>
                          <a:latin typeface="Times New Roman" panose="02020603050405020304" pitchFamily="18" charset="0"/>
                          <a:cs typeface="Times New Roman" panose="02020603050405020304" pitchFamily="18" charset="0"/>
                        </a:rPr>
                        <a:t>525</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a:spcBef>
                          <a:spcPts val="0"/>
                        </a:spcBef>
                        <a:spcAft>
                          <a:spcPts val="0"/>
                        </a:spcAft>
                      </a:pPr>
                      <a:r>
                        <a:rPr lang="en-US" sz="1600">
                          <a:effectLst/>
                          <a:latin typeface="Times New Roman" panose="02020603050405020304" pitchFamily="18" charset="0"/>
                          <a:cs typeface="Times New Roman" panose="02020603050405020304" pitchFamily="18" charset="0"/>
                        </a:rPr>
                        <a:t>494</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spcBef>
                          <a:spcPts val="0"/>
                        </a:spcBef>
                        <a:spcAft>
                          <a:spcPts val="0"/>
                        </a:spcAft>
                      </a:pPr>
                      <a:r>
                        <a:rPr lang="en-US" sz="1600">
                          <a:effectLst/>
                          <a:latin typeface="Times New Roman" panose="02020603050405020304" pitchFamily="18" charset="0"/>
                          <a:cs typeface="Times New Roman" panose="02020603050405020304" pitchFamily="18" charset="0"/>
                        </a:rPr>
                        <a:t>1019</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542</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511</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a:effectLst/>
                          <a:latin typeface="Times New Roman" panose="02020603050405020304" pitchFamily="18" charset="0"/>
                          <a:cs typeface="Times New Roman" panose="02020603050405020304" pitchFamily="18" charset="0"/>
                        </a:rPr>
                        <a:t>1053</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538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r">
                        <a:spcBef>
                          <a:spcPts val="0"/>
                        </a:spcBef>
                        <a:spcAft>
                          <a:spcPts val="0"/>
                        </a:spcAft>
                      </a:pPr>
                      <a:r>
                        <a:rPr lang="en-US" sz="1600">
                          <a:effectLst/>
                          <a:latin typeface="Times New Roman" panose="02020603050405020304" pitchFamily="18" charset="0"/>
                          <a:cs typeface="Times New Roman" panose="02020603050405020304" pitchFamily="18" charset="0"/>
                        </a:rPr>
                        <a:t>508</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r">
                        <a:spcBef>
                          <a:spcPts val="0"/>
                        </a:spcBef>
                        <a:spcAft>
                          <a:spcPts val="0"/>
                        </a:spcAft>
                      </a:pPr>
                      <a:r>
                        <a:rPr lang="en-US" sz="1600" dirty="0">
                          <a:effectLst/>
                          <a:latin typeface="Times New Roman" panose="02020603050405020304" pitchFamily="18" charset="0"/>
                          <a:cs typeface="Times New Roman" panose="02020603050405020304" pitchFamily="18" charset="0"/>
                        </a:rPr>
                        <a:t>1046</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0400935"/>
                  </a:ext>
                </a:extLst>
              </a:tr>
              <a:tr h="545368">
                <a:tc gridSpan="2">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Số tiết/tuần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(cả năm học)</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967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26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1019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27,5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1053 tiết / 37 tuần</a:t>
                      </a:r>
                    </a:p>
                    <a:p>
                      <a:pPr marL="0" marR="0" algn="ctr">
                        <a:lnSpc>
                          <a:spcPts val="1400"/>
                        </a:lnSpc>
                        <a:spcBef>
                          <a:spcPts val="600"/>
                        </a:spcBef>
                        <a:spcAft>
                          <a:spcPts val="0"/>
                        </a:spcAft>
                      </a:pPr>
                      <a:r>
                        <a:rPr lang="en-US" sz="1600">
                          <a:effectLst/>
                          <a:latin typeface="Times New Roman" panose="02020603050405020304" pitchFamily="18" charset="0"/>
                          <a:cs typeface="Times New Roman" panose="02020603050405020304" pitchFamily="18" charset="0"/>
                        </a:rPr>
                        <a:t>= 28,5 tiết</a:t>
                      </a:r>
                      <a:endParaRPr lang="en-US" sz="1600" b="1">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1046 </a:t>
                      </a:r>
                      <a:r>
                        <a:rPr lang="en-US" sz="1600" dirty="0" err="1">
                          <a:effectLst/>
                          <a:latin typeface="Times New Roman" panose="02020603050405020304" pitchFamily="18" charset="0"/>
                          <a:cs typeface="Times New Roman" panose="02020603050405020304" pitchFamily="18" charset="0"/>
                        </a:rPr>
                        <a:t>tiết</a:t>
                      </a:r>
                      <a:r>
                        <a:rPr lang="en-US" sz="1600" dirty="0">
                          <a:effectLst/>
                          <a:latin typeface="Times New Roman" panose="02020603050405020304" pitchFamily="18" charset="0"/>
                          <a:cs typeface="Times New Roman" panose="02020603050405020304" pitchFamily="18" charset="0"/>
                        </a:rPr>
                        <a:t> / 37 </a:t>
                      </a:r>
                      <a:r>
                        <a:rPr lang="en-US" sz="1600" dirty="0" err="1">
                          <a:effectLst/>
                          <a:latin typeface="Times New Roman" panose="02020603050405020304" pitchFamily="18" charset="0"/>
                          <a:cs typeface="Times New Roman" panose="02020603050405020304" pitchFamily="18" charset="0"/>
                        </a:rPr>
                        <a:t>tuần</a:t>
                      </a:r>
                      <a:endParaRPr lang="en-US" sz="1600" dirty="0">
                        <a:effectLst/>
                        <a:latin typeface="Times New Roman" panose="02020603050405020304" pitchFamily="18" charset="0"/>
                        <a:cs typeface="Times New Roman" panose="02020603050405020304" pitchFamily="18" charset="0"/>
                      </a:endParaRPr>
                    </a:p>
                    <a:p>
                      <a:pPr marL="0" marR="0" algn="ctr">
                        <a:lnSpc>
                          <a:spcPts val="1400"/>
                        </a:lnSpc>
                        <a:spcBef>
                          <a:spcPts val="600"/>
                        </a:spcBef>
                        <a:spcAft>
                          <a:spcPts val="0"/>
                        </a:spcAft>
                      </a:pPr>
                      <a:r>
                        <a:rPr lang="en-US" sz="1600" dirty="0">
                          <a:effectLst/>
                          <a:latin typeface="Times New Roman" panose="02020603050405020304" pitchFamily="18" charset="0"/>
                          <a:cs typeface="Times New Roman" panose="02020603050405020304" pitchFamily="18" charset="0"/>
                        </a:rPr>
                        <a:t> = 28,3 </a:t>
                      </a:r>
                      <a:r>
                        <a:rPr lang="en-US" sz="1600" dirty="0" err="1">
                          <a:effectLst/>
                          <a:latin typeface="Times New Roman" panose="02020603050405020304" pitchFamily="18" charset="0"/>
                          <a:cs typeface="Times New Roman" panose="02020603050405020304" pitchFamily="18" charset="0"/>
                        </a:rPr>
                        <a:t>tiết</a:t>
                      </a:r>
                      <a:endParaRPr lang="en-US" sz="1600" b="1" dirty="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54851" marR="5485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58826035"/>
                  </a:ext>
                </a:extLst>
              </a:tr>
            </a:tbl>
          </a:graphicData>
        </a:graphic>
      </p:graphicFrame>
    </p:spTree>
    <p:extLst>
      <p:ext uri="{BB962C8B-B14F-4D97-AF65-F5344CB8AC3E}">
        <p14:creationId xmlns:p14="http://schemas.microsoft.com/office/powerpoint/2010/main" val="20168317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1AD52892-AF63-0343-94C4-66B781657AFE}"/>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54E4F16E-021C-2344-BCDE-069243C57781}"/>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04F05096-9A03-F840-81DE-6EEA34638186}"/>
              </a:ext>
            </a:extLst>
          </p:cNvPr>
          <p:cNvSpPr>
            <a:spLocks noGrp="1"/>
          </p:cNvSpPr>
          <p:nvPr>
            <p:ph type="sldNum" sz="quarter" idx="12"/>
          </p:nvPr>
        </p:nvSpPr>
        <p:spPr/>
        <p:txBody>
          <a:bodyPr/>
          <a:lstStyle/>
          <a:p>
            <a:fld id="{9CD8D479-8942-46E8-A226-A4E01F7A105C}" type="slidenum">
              <a:rPr lang="en-US" smtClean="0"/>
              <a:t>5</a:t>
            </a:fld>
            <a:endParaRPr lang="en-US"/>
          </a:p>
        </p:txBody>
      </p:sp>
      <p:graphicFrame>
        <p:nvGraphicFramePr>
          <p:cNvPr id="7" name="Table 6">
            <a:extLst>
              <a:ext uri="{FF2B5EF4-FFF2-40B4-BE49-F238E27FC236}">
                <a16:creationId xmlns:a16="http://schemas.microsoft.com/office/drawing/2014/main" id="{AC7E2D5F-5423-D74E-BF52-EDAEA6A64663}"/>
              </a:ext>
            </a:extLst>
          </p:cNvPr>
          <p:cNvGraphicFramePr>
            <a:graphicFrameLocks noGrp="1"/>
          </p:cNvGraphicFramePr>
          <p:nvPr>
            <p:extLst>
              <p:ext uri="{D42A27DB-BD31-4B8C-83A1-F6EECF244321}">
                <p14:modId xmlns:p14="http://schemas.microsoft.com/office/powerpoint/2010/main" val="1472982535"/>
              </p:ext>
            </p:extLst>
          </p:nvPr>
        </p:nvGraphicFramePr>
        <p:xfrm>
          <a:off x="543588" y="244996"/>
          <a:ext cx="10501943" cy="6248400"/>
        </p:xfrm>
        <a:graphic>
          <a:graphicData uri="http://schemas.openxmlformats.org/drawingml/2006/table">
            <a:tbl>
              <a:tblPr>
                <a:tableStyleId>{5C22544A-7EE6-4342-B048-85BDC9FD1C3A}</a:tableStyleId>
              </a:tblPr>
              <a:tblGrid>
                <a:gridCol w="807491">
                  <a:extLst>
                    <a:ext uri="{9D8B030D-6E8A-4147-A177-3AD203B41FA5}">
                      <a16:colId xmlns:a16="http://schemas.microsoft.com/office/drawing/2014/main" val="2579977659"/>
                    </a:ext>
                  </a:extLst>
                </a:gridCol>
                <a:gridCol w="2428171">
                  <a:extLst>
                    <a:ext uri="{9D8B030D-6E8A-4147-A177-3AD203B41FA5}">
                      <a16:colId xmlns:a16="http://schemas.microsoft.com/office/drawing/2014/main" val="127532096"/>
                    </a:ext>
                  </a:extLst>
                </a:gridCol>
                <a:gridCol w="807491">
                  <a:extLst>
                    <a:ext uri="{9D8B030D-6E8A-4147-A177-3AD203B41FA5}">
                      <a16:colId xmlns:a16="http://schemas.microsoft.com/office/drawing/2014/main" val="1744501734"/>
                    </a:ext>
                  </a:extLst>
                </a:gridCol>
                <a:gridCol w="807491">
                  <a:extLst>
                    <a:ext uri="{9D8B030D-6E8A-4147-A177-3AD203B41FA5}">
                      <a16:colId xmlns:a16="http://schemas.microsoft.com/office/drawing/2014/main" val="1309339047"/>
                    </a:ext>
                  </a:extLst>
                </a:gridCol>
                <a:gridCol w="807491">
                  <a:extLst>
                    <a:ext uri="{9D8B030D-6E8A-4147-A177-3AD203B41FA5}">
                      <a16:colId xmlns:a16="http://schemas.microsoft.com/office/drawing/2014/main" val="4290912265"/>
                    </a:ext>
                  </a:extLst>
                </a:gridCol>
                <a:gridCol w="807491">
                  <a:extLst>
                    <a:ext uri="{9D8B030D-6E8A-4147-A177-3AD203B41FA5}">
                      <a16:colId xmlns:a16="http://schemas.microsoft.com/office/drawing/2014/main" val="1442905623"/>
                    </a:ext>
                  </a:extLst>
                </a:gridCol>
                <a:gridCol w="807491">
                  <a:extLst>
                    <a:ext uri="{9D8B030D-6E8A-4147-A177-3AD203B41FA5}">
                      <a16:colId xmlns:a16="http://schemas.microsoft.com/office/drawing/2014/main" val="262253713"/>
                    </a:ext>
                  </a:extLst>
                </a:gridCol>
                <a:gridCol w="807491">
                  <a:extLst>
                    <a:ext uri="{9D8B030D-6E8A-4147-A177-3AD203B41FA5}">
                      <a16:colId xmlns:a16="http://schemas.microsoft.com/office/drawing/2014/main" val="3484298488"/>
                    </a:ext>
                  </a:extLst>
                </a:gridCol>
                <a:gridCol w="807491">
                  <a:extLst>
                    <a:ext uri="{9D8B030D-6E8A-4147-A177-3AD203B41FA5}">
                      <a16:colId xmlns:a16="http://schemas.microsoft.com/office/drawing/2014/main" val="52999620"/>
                    </a:ext>
                  </a:extLst>
                </a:gridCol>
                <a:gridCol w="807491">
                  <a:extLst>
                    <a:ext uri="{9D8B030D-6E8A-4147-A177-3AD203B41FA5}">
                      <a16:colId xmlns:a16="http://schemas.microsoft.com/office/drawing/2014/main" val="1150346918"/>
                    </a:ext>
                  </a:extLst>
                </a:gridCol>
                <a:gridCol w="806353">
                  <a:extLst>
                    <a:ext uri="{9D8B030D-6E8A-4147-A177-3AD203B41FA5}">
                      <a16:colId xmlns:a16="http://schemas.microsoft.com/office/drawing/2014/main" val="3395135256"/>
                    </a:ext>
                  </a:extLst>
                </a:gridCol>
              </a:tblGrid>
              <a:tr h="274320">
                <a:tc rowSpan="2">
                  <a:txBody>
                    <a:bodyPr/>
                    <a:lstStyle/>
                    <a:p>
                      <a:pPr marL="0" marR="0" indent="-68580" algn="ctr" defTabSz="914400" rtl="0" eaLnBrk="1" latinLnBrk="0" hangingPunct="1">
                        <a:lnSpc>
                          <a:spcPts val="1800"/>
                        </a:lnSpc>
                        <a:spcBef>
                          <a:spcPts val="600"/>
                        </a:spcBef>
                        <a:spcAft>
                          <a:spcPts val="100"/>
                        </a:spcAft>
                      </a:pPr>
                      <a:r>
                        <a:rPr lang="en-US" sz="1600" b="1" kern="1200" dirty="0">
                          <a:solidFill>
                            <a:schemeClr val="dk1"/>
                          </a:solidFill>
                          <a:effectLst/>
                          <a:latin typeface="Times New Roman" panose="02020603050405020304" pitchFamily="18" charset="0"/>
                          <a:ea typeface="+mn-ea"/>
                          <a:cs typeface="Times New Roman" panose="02020603050405020304" pitchFamily="18" charset="0"/>
                        </a:rPr>
                        <a:t>TT</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rowSpan="2">
                  <a:txBody>
                    <a:bodyPr/>
                    <a:lstStyle/>
                    <a:p>
                      <a:pPr marL="0" marR="0" indent="-68580" algn="ctr" defTabSz="914400" rtl="0" eaLnBrk="1" latinLnBrk="0" hangingPunct="1">
                        <a:lnSpc>
                          <a:spcPts val="1800"/>
                        </a:lnSpc>
                        <a:spcBef>
                          <a:spcPts val="600"/>
                        </a:spcBef>
                        <a:spcAft>
                          <a:spcPts val="100"/>
                        </a:spcAft>
                      </a:pPr>
                      <a:r>
                        <a:rPr lang="en-US" sz="1600" b="1" kern="1200" dirty="0" err="1">
                          <a:solidFill>
                            <a:schemeClr val="dk1"/>
                          </a:solidFill>
                          <a:effectLst/>
                          <a:latin typeface="Times New Roman" panose="02020603050405020304" pitchFamily="18" charset="0"/>
                          <a:ea typeface="+mn-ea"/>
                          <a:cs typeface="Times New Roman" panose="02020603050405020304" pitchFamily="18" charset="0"/>
                        </a:rPr>
                        <a:t>Môn</a:t>
                      </a:r>
                      <a:r>
                        <a:rPr lang="en-US" sz="1600" b="1"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b="1" kern="1200" dirty="0" err="1">
                          <a:solidFill>
                            <a:schemeClr val="dk1"/>
                          </a:solidFill>
                          <a:effectLst/>
                          <a:latin typeface="Times New Roman" panose="02020603050405020304" pitchFamily="18" charset="0"/>
                          <a:ea typeface="+mn-ea"/>
                          <a:cs typeface="Times New Roman" panose="02020603050405020304" pitchFamily="18" charset="0"/>
                        </a:rPr>
                        <a:t>học</a:t>
                      </a:r>
                      <a:endParaRPr lang="en-US" sz="1600" b="1"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Số tiết học từng môn của lớp 10  </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Số tiết học từng môn của lớp 11  </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Số tiết học từng môn của lớp 12  </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055847403"/>
                  </a:ext>
                </a:extLst>
              </a:tr>
              <a:tr h="274320">
                <a:tc vMerge="1">
                  <a:txBody>
                    <a:bodyPr/>
                    <a:lstStyle/>
                    <a:p>
                      <a:endParaRPr lang="en-US"/>
                    </a:p>
                  </a:txBody>
                  <a:tcPr/>
                </a:tc>
                <a:tc vMerge="1">
                  <a:txBody>
                    <a:bodyPr/>
                    <a:lstStyle/>
                    <a:p>
                      <a:endParaRPr lang="en-US"/>
                    </a:p>
                  </a:txBody>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HK1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HK2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CN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chemeClr val="dk1"/>
                          </a:solidFill>
                          <a:effectLst/>
                          <a:latin typeface="Times New Roman" panose="02020603050405020304" pitchFamily="18" charset="0"/>
                          <a:ea typeface="+mn-ea"/>
                          <a:cs typeface="Times New Roman" panose="02020603050405020304" pitchFamily="18" charset="0"/>
                        </a:rPr>
                        <a:t>HK1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HK2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chemeClr val="dk1"/>
                          </a:solidFill>
                          <a:effectLst/>
                          <a:latin typeface="Times New Roman" panose="02020603050405020304" pitchFamily="18" charset="0"/>
                          <a:ea typeface="+mn-ea"/>
                          <a:cs typeface="Times New Roman" panose="02020603050405020304" pitchFamily="18" charset="0"/>
                        </a:rPr>
                        <a:t>CN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chemeClr val="dk1"/>
                          </a:solidFill>
                          <a:effectLst/>
                          <a:latin typeface="Times New Roman" panose="02020603050405020304" pitchFamily="18" charset="0"/>
                          <a:ea typeface="+mn-ea"/>
                          <a:cs typeface="Times New Roman" panose="02020603050405020304" pitchFamily="18" charset="0"/>
                        </a:rPr>
                        <a:t>HK1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HK2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chemeClr val="dk1"/>
                          </a:solidFill>
                          <a:effectLst/>
                          <a:latin typeface="Times New Roman" panose="02020603050405020304" pitchFamily="18" charset="0"/>
                          <a:ea typeface="+mn-ea"/>
                          <a:cs typeface="Times New Roman" panose="02020603050405020304" pitchFamily="18" charset="0"/>
                        </a:rPr>
                        <a:t>CN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7705213"/>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I</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0">
                  <a:txBody>
                    <a:bodyPr/>
                    <a:lstStyle/>
                    <a:p>
                      <a:pPr marL="0" marR="0" indent="-68580" algn="l" defTabSz="914400" rtl="0" eaLnBrk="1" latinLnBrk="0" hangingPunct="1">
                        <a:lnSpc>
                          <a:spcPts val="1800"/>
                        </a:lnSpc>
                        <a:spcBef>
                          <a:spcPts val="600"/>
                        </a:spcBef>
                        <a:spcAft>
                          <a:spcPts val="100"/>
                        </a:spcAft>
                      </a:pPr>
                      <a:r>
                        <a:rPr lang="en-US" sz="1600" b="1" kern="1200" dirty="0">
                          <a:solidFill>
                            <a:schemeClr val="dk1"/>
                          </a:solidFill>
                          <a:effectLst/>
                          <a:latin typeface="Times New Roman" panose="02020603050405020304" pitchFamily="18" charset="0"/>
                          <a:ea typeface="+mn-ea"/>
                          <a:cs typeface="Times New Roman" panose="02020603050405020304" pitchFamily="18" charset="0"/>
                        </a:rPr>
                        <a:t>CÁC MÔN HỌC ĐƯỢC HỌC THEO CHƯƠNG TRÌNH CHUẨN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373478945"/>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Ngữ</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văn</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55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49003865"/>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Lịch sử</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45957654"/>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Địa</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lý</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64073478"/>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Ngoại</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ngữ</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52520973"/>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Toán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9920136"/>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Vật lý</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97035409"/>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Hoá</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học</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3458460"/>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Sinh học</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19</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27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25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27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25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4024558"/>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9</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GD công dân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56068751"/>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Công nghệ</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97998506"/>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Tin học</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266781202"/>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GDQP-AN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17</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78211921"/>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Thể dục</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34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70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6188475"/>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 GD </a:t>
                      </a:r>
                      <a:r>
                        <a:rPr lang="en-US" sz="1600" b="1" i="1" kern="1200" dirty="0" err="1">
                          <a:solidFill>
                            <a:srgbClr val="FF0000"/>
                          </a:solidFill>
                          <a:effectLst/>
                          <a:latin typeface="Times New Roman" panose="02020603050405020304" pitchFamily="18" charset="0"/>
                          <a:ea typeface="+mn-ea"/>
                          <a:cs typeface="Times New Roman" panose="02020603050405020304" pitchFamily="18" charset="0"/>
                        </a:rPr>
                        <a:t>tập</a:t>
                      </a: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 </a:t>
                      </a:r>
                      <a:r>
                        <a:rPr lang="en-US" sz="1600" b="1" i="1" kern="1200" dirty="0" err="1">
                          <a:solidFill>
                            <a:srgbClr val="FF0000"/>
                          </a:solidFill>
                          <a:effectLst/>
                          <a:latin typeface="Times New Roman" panose="02020603050405020304" pitchFamily="18" charset="0"/>
                          <a:ea typeface="+mn-ea"/>
                          <a:cs typeface="Times New Roman" panose="02020603050405020304" pitchFamily="18" charset="0"/>
                        </a:rPr>
                        <a:t>thể</a:t>
                      </a:r>
                      <a:endParaRPr lang="en-US" sz="1600" b="1" i="1" kern="1200" dirty="0">
                        <a:solidFill>
                          <a:srgbClr val="FF0000"/>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38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74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38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74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38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36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74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74184131"/>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 HĐ GDNGLL</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10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18</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28895970"/>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l"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 HĐ GDHN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9</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9</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9</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54913658"/>
                  </a:ext>
                </a:extLst>
              </a:tr>
              <a:tr h="274320">
                <a:tc>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II</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CHỦ ĐỀ TỰ CHỌN</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a:solidFill>
                            <a:srgbClr val="FF0000"/>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72</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51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lnSpc>
                          <a:spcPts val="1800"/>
                        </a:lnSpc>
                        <a:spcBef>
                          <a:spcPts val="600"/>
                        </a:spcBef>
                        <a:spcAft>
                          <a:spcPts val="100"/>
                        </a:spcAft>
                      </a:pPr>
                      <a:r>
                        <a:rPr lang="en-US" sz="1600" b="1" i="1" kern="1200" dirty="0">
                          <a:solidFill>
                            <a:srgbClr val="FF0000"/>
                          </a:solidFill>
                          <a:effectLst/>
                          <a:latin typeface="Times New Roman" panose="02020603050405020304" pitchFamily="18" charset="0"/>
                          <a:ea typeface="+mn-ea"/>
                          <a:cs typeface="Times New Roman" panose="02020603050405020304" pitchFamily="18" charset="0"/>
                        </a:rPr>
                        <a:t>123</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6069350"/>
                  </a:ext>
                </a:extLst>
              </a:tr>
              <a:tr h="274320">
                <a:tc gridSpan="2">
                  <a:txBody>
                    <a:bodyPr/>
                    <a:lstStyle/>
                    <a:p>
                      <a:pPr marL="0" marR="0" indent="-68580" algn="ctr" defTabSz="914400" rtl="0" eaLnBrk="1" latinLnBrk="0" hangingPunct="1">
                        <a:lnSpc>
                          <a:spcPts val="1800"/>
                        </a:lnSpc>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 Cộng</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556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524</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1080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565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516</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1081</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565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515</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68580" algn="ctr" defTabSz="914400" rtl="0" eaLnBrk="1" latinLnBrk="0" hangingPunct="1">
                        <a:spcBef>
                          <a:spcPts val="600"/>
                        </a:spcBef>
                        <a:spcAft>
                          <a:spcPts val="100"/>
                        </a:spcAft>
                      </a:pPr>
                      <a:r>
                        <a:rPr lang="en-US" sz="1600" kern="1200">
                          <a:solidFill>
                            <a:schemeClr val="dk1"/>
                          </a:solidFill>
                          <a:effectLst/>
                          <a:latin typeface="Times New Roman" panose="02020603050405020304" pitchFamily="18" charset="0"/>
                          <a:ea typeface="+mn-ea"/>
                          <a:cs typeface="Times New Roman" panose="02020603050405020304" pitchFamily="18" charset="0"/>
                        </a:rPr>
                        <a:t>1080</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00464606"/>
                  </a:ext>
                </a:extLst>
              </a:tr>
              <a:tr h="274320">
                <a:tc gridSpan="2">
                  <a:txBody>
                    <a:bodyPr/>
                    <a:lstStyle/>
                    <a:p>
                      <a:pPr marL="0" marR="0" indent="-68580" algn="ctr" defTabSz="914400" rtl="0" eaLnBrk="1" latinLnBrk="0" hangingPunct="1">
                        <a:lnSpc>
                          <a:spcPts val="1400"/>
                        </a:lnSpc>
                        <a:spcBef>
                          <a:spcPts val="600"/>
                        </a:spcBef>
                        <a:spcAft>
                          <a:spcPts val="100"/>
                        </a:spcAft>
                      </a:pP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Số</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tiết</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tuần</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cả</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năm</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học</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a:t>
                      </a: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gridSpan="3">
                  <a:txBody>
                    <a:bodyPr/>
                    <a:lstStyle/>
                    <a:p>
                      <a:pPr marL="0" marR="0" indent="-68580" algn="ctr" defTabSz="914400" rtl="0" eaLnBrk="1" latinLnBrk="0" hangingPunct="1">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1080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tiết</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/37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tuần</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68580" algn="ctr" defTabSz="914400" rtl="0" eaLnBrk="1" latinLnBrk="0" hangingPunct="1">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1081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tiết</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/37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tuần</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indent="-68580" algn="ctr" defTabSz="914400" rtl="0" eaLnBrk="1" latinLnBrk="0" hangingPunct="1">
                        <a:spcBef>
                          <a:spcPts val="600"/>
                        </a:spcBef>
                        <a:spcAft>
                          <a:spcPts val="100"/>
                        </a:spcAft>
                      </a:pPr>
                      <a:r>
                        <a:rPr lang="en-US" sz="1600" kern="1200" dirty="0">
                          <a:solidFill>
                            <a:schemeClr val="dk1"/>
                          </a:solidFill>
                          <a:effectLst/>
                          <a:latin typeface="Times New Roman" panose="02020603050405020304" pitchFamily="18" charset="0"/>
                          <a:ea typeface="+mn-ea"/>
                          <a:cs typeface="Times New Roman" panose="02020603050405020304" pitchFamily="18" charset="0"/>
                        </a:rPr>
                        <a:t>1080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tiết</a:t>
                      </a:r>
                      <a:r>
                        <a:rPr lang="en-US" sz="1600" kern="1200" dirty="0">
                          <a:solidFill>
                            <a:schemeClr val="dk1"/>
                          </a:solidFill>
                          <a:effectLst/>
                          <a:latin typeface="Times New Roman" panose="02020603050405020304" pitchFamily="18" charset="0"/>
                          <a:ea typeface="+mn-ea"/>
                          <a:cs typeface="Times New Roman" panose="02020603050405020304" pitchFamily="18" charset="0"/>
                        </a:rPr>
                        <a:t>/37 </a:t>
                      </a:r>
                      <a:r>
                        <a:rPr lang="en-US" sz="1600" kern="1200" dirty="0" err="1">
                          <a:solidFill>
                            <a:schemeClr val="dk1"/>
                          </a:solidFill>
                          <a:effectLst/>
                          <a:latin typeface="Times New Roman" panose="02020603050405020304" pitchFamily="18" charset="0"/>
                          <a:ea typeface="+mn-ea"/>
                          <a:cs typeface="Times New Roman" panose="02020603050405020304" pitchFamily="18" charset="0"/>
                        </a:rPr>
                        <a:t>tuần</a:t>
                      </a:r>
                      <a:endParaRPr lang="en-US" sz="1600" kern="1200" dirty="0">
                        <a:solidFill>
                          <a:schemeClr val="dk1"/>
                        </a:solidFill>
                        <a:effectLst/>
                        <a:latin typeface="Times New Roman" panose="02020603050405020304" pitchFamily="18" charset="0"/>
                        <a:ea typeface="+mn-ea"/>
                        <a:cs typeface="Times New Roman" panose="02020603050405020304" pitchFamily="18" charset="0"/>
                      </a:endParaRPr>
                    </a:p>
                  </a:txBody>
                  <a:tcPr marL="59148" marR="5914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79523412"/>
                  </a:ext>
                </a:extLst>
              </a:tr>
            </a:tbl>
          </a:graphicData>
        </a:graphic>
      </p:graphicFrame>
    </p:spTree>
    <p:extLst>
      <p:ext uri="{BB962C8B-B14F-4D97-AF65-F5344CB8AC3E}">
        <p14:creationId xmlns:p14="http://schemas.microsoft.com/office/powerpoint/2010/main" val="33272008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C1C0AA-DDBB-5A42-A8D5-226E7889753A}"/>
              </a:ext>
            </a:extLst>
          </p:cNvPr>
          <p:cNvSpPr>
            <a:spLocks noGrp="1"/>
          </p:cNvSpPr>
          <p:nvPr>
            <p:ph type="title"/>
          </p:nvPr>
        </p:nvSpPr>
        <p:spPr>
          <a:xfrm>
            <a:off x="1243772" y="504687"/>
            <a:ext cx="9371949" cy="700658"/>
          </a:xfrm>
        </p:spPr>
        <p:txBody>
          <a:bodyPr anchor="ctr"/>
          <a:lstStyle/>
          <a:p>
            <a:pPr algn="ctr"/>
            <a:r>
              <a:rPr lang="en-US" b="1" i="1" dirty="0" err="1"/>
              <a:t>Lưu</a:t>
            </a:r>
            <a:r>
              <a:rPr lang="en-US" b="1" i="1" dirty="0"/>
              <a:t> </a:t>
            </a:r>
            <a:r>
              <a:rPr lang="en-US" b="1" i="1" dirty="0" err="1"/>
              <a:t>ý</a:t>
            </a:r>
            <a:r>
              <a:rPr lang="en-US" b="1" i="1" dirty="0"/>
              <a:t> </a:t>
            </a:r>
            <a:r>
              <a:rPr lang="en-US" b="1" i="1" dirty="0" err="1"/>
              <a:t>đối</a:t>
            </a:r>
            <a:r>
              <a:rPr lang="en-US" b="1" i="1" dirty="0"/>
              <a:t> </a:t>
            </a:r>
            <a:r>
              <a:rPr lang="en-US" b="1" i="1" dirty="0" err="1"/>
              <a:t>với</a:t>
            </a:r>
            <a:r>
              <a:rPr lang="en-US" b="1" i="1" dirty="0"/>
              <a:t> </a:t>
            </a:r>
            <a:r>
              <a:rPr lang="en-US" b="1" i="1" dirty="0" err="1"/>
              <a:t>cấp</a:t>
            </a:r>
            <a:r>
              <a:rPr lang="en-US" b="1" i="1" dirty="0"/>
              <a:t> </a:t>
            </a:r>
            <a:r>
              <a:rPr lang="en-US" b="1" i="1" dirty="0" err="1"/>
              <a:t>trung</a:t>
            </a:r>
            <a:r>
              <a:rPr lang="en-US" b="1" i="1" dirty="0"/>
              <a:t> </a:t>
            </a:r>
            <a:r>
              <a:rPr lang="en-US" b="1" i="1" dirty="0" err="1"/>
              <a:t>học</a:t>
            </a:r>
            <a:r>
              <a:rPr lang="en-US" b="1" i="1" dirty="0"/>
              <a:t> </a:t>
            </a:r>
            <a:r>
              <a:rPr lang="en-US" b="1" i="1" dirty="0" err="1"/>
              <a:t>cơ</a:t>
            </a:r>
            <a:r>
              <a:rPr lang="en-US" b="1" i="1" dirty="0"/>
              <a:t> </a:t>
            </a:r>
            <a:r>
              <a:rPr lang="en-US" b="1" i="1" dirty="0" err="1"/>
              <a:t>sở</a:t>
            </a:r>
            <a:r>
              <a:rPr lang="en-US" b="1" i="1" dirty="0"/>
              <a:t>:  </a:t>
            </a:r>
            <a:endParaRPr lang="en-US" dirty="0"/>
          </a:p>
        </p:txBody>
      </p:sp>
      <p:sp>
        <p:nvSpPr>
          <p:cNvPr id="3" name="Content Placeholder 2">
            <a:extLst>
              <a:ext uri="{FF2B5EF4-FFF2-40B4-BE49-F238E27FC236}">
                <a16:creationId xmlns:a16="http://schemas.microsoft.com/office/drawing/2014/main" id="{E3CECDC6-4847-3442-8679-FD1B5EC8E748}"/>
              </a:ext>
            </a:extLst>
          </p:cNvPr>
          <p:cNvSpPr>
            <a:spLocks noGrp="1"/>
          </p:cNvSpPr>
          <p:nvPr>
            <p:ph idx="1"/>
          </p:nvPr>
        </p:nvSpPr>
        <p:spPr>
          <a:xfrm>
            <a:off x="924791" y="1496291"/>
            <a:ext cx="10494818" cy="4690392"/>
          </a:xfrm>
        </p:spPr>
        <p:txBody>
          <a:bodyPr anchor="ctr"/>
          <a:lstStyle/>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Các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6, 7, 8, 9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có: </a:t>
            </a:r>
            <a:r>
              <a:rPr lang="en-US" b="1" i="1" dirty="0">
                <a:latin typeface="Times New Roman" panose="02020603050405020304" pitchFamily="18" charset="0"/>
                <a:cs typeface="Times New Roman" panose="02020603050405020304" pitchFamily="18" charset="0"/>
              </a:rPr>
              <a:t>2 </a:t>
            </a:r>
            <a:r>
              <a:rPr lang="en-US" b="1" i="1" dirty="0" err="1">
                <a:latin typeface="Times New Roman" panose="02020603050405020304" pitchFamily="18" charset="0"/>
                <a:cs typeface="Times New Roman" panose="02020603050405020304" pitchFamily="18" charset="0"/>
              </a:rPr>
              <a:t>tiết</a:t>
            </a:r>
            <a:r>
              <a:rPr lang="en-US" b="1"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sym typeface="Symbol" pitchFamily="2" charset="2"/>
              </a:rPr>
              <a:t></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tháng</a:t>
            </a:r>
            <a:r>
              <a:rPr lang="en-US" b="1" i="1" dirty="0">
                <a:latin typeface="Times New Roman" panose="02020603050405020304" pitchFamily="18" charset="0"/>
                <a:cs typeface="Times New Roman" panose="02020603050405020304" pitchFamily="18" charset="0"/>
              </a:rPr>
              <a:t> = 18 </a:t>
            </a:r>
            <a:r>
              <a:rPr lang="en-US" b="1" i="1" dirty="0" err="1">
                <a:latin typeface="Times New Roman" panose="02020603050405020304" pitchFamily="18" charset="0"/>
                <a:cs typeface="Times New Roman" panose="02020603050405020304" pitchFamily="18" charset="0"/>
              </a:rPr>
              <a:t>tiết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giơ</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lên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và</a:t>
            </a:r>
            <a:r>
              <a:rPr lang="en-US" dirty="0">
                <a:latin typeface="Times New Roman" panose="02020603050405020304" pitchFamily="18" charset="0"/>
                <a:cs typeface="Times New Roman" panose="02020603050405020304" pitchFamily="18" charset="0"/>
              </a:rPr>
              <a:t> 6 </a:t>
            </a:r>
            <a:r>
              <a:rPr lang="en-US" dirty="0" err="1">
                <a:latin typeface="Times New Roman" panose="02020603050405020304" pitchFamily="18" charset="0"/>
                <a:cs typeface="Times New Roman" panose="02020603050405020304" pitchFamily="18" charset="0"/>
              </a:rPr>
              <a:t>tiết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hè</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Lớp</a:t>
            </a:r>
            <a:r>
              <a:rPr lang="en-US" dirty="0">
                <a:latin typeface="Times New Roman" panose="02020603050405020304" pitchFamily="18" charset="0"/>
                <a:cs typeface="Times New Roman" panose="02020603050405020304" pitchFamily="18" charset="0"/>
              </a:rPr>
              <a:t> 9 cả </a:t>
            </a:r>
            <a:r>
              <a:rPr lang="en-US" dirty="0" err="1">
                <a:latin typeface="Times New Roman" panose="02020603050405020304" pitchFamily="18" charset="0"/>
                <a:cs typeface="Times New Roman" panose="02020603050405020304" pitchFamily="18" charset="0"/>
              </a:rPr>
              <a:t>năm</a:t>
            </a:r>
            <a:r>
              <a:rPr lang="en-US" dirty="0">
                <a:latin typeface="Times New Roman" panose="02020603050405020304" pitchFamily="18" charset="0"/>
                <a:cs typeface="Times New Roman" panose="02020603050405020304" pitchFamily="18" charset="0"/>
              </a:rPr>
              <a:t> có: </a:t>
            </a:r>
            <a:r>
              <a:rPr lang="en-US" b="1" i="1" dirty="0">
                <a:latin typeface="Times New Roman" panose="02020603050405020304" pitchFamily="18" charset="0"/>
                <a:cs typeface="Times New Roman" panose="02020603050405020304" pitchFamily="18" charset="0"/>
              </a:rPr>
              <a:t>1 </a:t>
            </a:r>
            <a:r>
              <a:rPr lang="en-US" b="1" i="1" dirty="0" err="1">
                <a:latin typeface="Times New Roman" panose="02020603050405020304" pitchFamily="18" charset="0"/>
                <a:cs typeface="Times New Roman" panose="02020603050405020304" pitchFamily="18" charset="0"/>
              </a:rPr>
              <a:t>tiết</a:t>
            </a:r>
            <a:r>
              <a:rPr lang="en-US" b="1" i="1" dirty="0">
                <a:latin typeface="Times New Roman" panose="02020603050405020304" pitchFamily="18" charset="0"/>
                <a:cs typeface="Times New Roman" panose="02020603050405020304" pitchFamily="18" charset="0"/>
              </a:rPr>
              <a:t> </a:t>
            </a:r>
            <a:r>
              <a:rPr lang="en-US" b="1" i="1" dirty="0">
                <a:latin typeface="Times New Roman" panose="02020603050405020304" pitchFamily="18" charset="0"/>
                <a:cs typeface="Times New Roman" panose="02020603050405020304" pitchFamily="18" charset="0"/>
                <a:sym typeface="Symbol" pitchFamily="2" charset="2"/>
              </a:rPr>
              <a:t></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tháng</a:t>
            </a:r>
            <a:r>
              <a:rPr lang="en-US" b="1" i="1" dirty="0">
                <a:latin typeface="Times New Roman" panose="02020603050405020304" pitchFamily="18" charset="0"/>
                <a:cs typeface="Times New Roman" panose="02020603050405020304" pitchFamily="18" charset="0"/>
              </a:rPr>
              <a:t> = 9 </a:t>
            </a:r>
            <a:r>
              <a:rPr lang="en-US" b="1" i="1" dirty="0" err="1">
                <a:latin typeface="Times New Roman" panose="02020603050405020304" pitchFamily="18" charset="0"/>
                <a:cs typeface="Times New Roman" panose="02020603050405020304" pitchFamily="18" charset="0"/>
              </a:rPr>
              <a:t>tiết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hoạt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động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dục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hướng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nghiệp</a:t>
            </a:r>
            <a:r>
              <a:rPr lang="en-US" dirty="0">
                <a:latin typeface="Times New Roman" panose="02020603050405020304" pitchFamily="18" charset="0"/>
                <a:cs typeface="Times New Roman" panose="02020603050405020304" pitchFamily="18" charset="0"/>
              </a:rPr>
              <a:t>. </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Dạy</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được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thực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hiện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theo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một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hai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hình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thức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a:t>
            </a:r>
            <a:endParaRPr lang="en-US" b="1"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1 </a:t>
            </a:r>
            <a:r>
              <a:rPr lang="en-US" dirty="0" err="1">
                <a:latin typeface="Times New Roman" panose="02020603050405020304" pitchFamily="18" charset="0"/>
                <a:cs typeface="Times New Roman" panose="02020603050405020304" pitchFamily="18" charset="0"/>
              </a:rPr>
              <a:t>trong</a:t>
            </a:r>
            <a:r>
              <a:rPr lang="en-US" dirty="0">
                <a:latin typeface="Times New Roman" panose="02020603050405020304" pitchFamily="18" charset="0"/>
                <a:cs typeface="Times New Roman" panose="02020603050405020304" pitchFamily="18" charset="0"/>
              </a:rPr>
              <a:t> 3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động</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giáo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dục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là</a:t>
            </a:r>
            <a:r>
              <a:rPr lang="en-US" dirty="0">
                <a:latin typeface="Times New Roman" panose="02020603050405020304" pitchFamily="18" charset="0"/>
                <a:cs typeface="Times New Roman" panose="02020603050405020304" pitchFamily="18" charset="0"/>
              </a:rPr>
              <a:t> Tin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Ngoại</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ngữ</a:t>
            </a:r>
            <a:r>
              <a:rPr lang="en-US" dirty="0">
                <a:latin typeface="Times New Roman" panose="02020603050405020304" pitchFamily="18" charset="0"/>
                <a:cs typeface="Times New Roman" panose="02020603050405020304" pitchFamily="18" charset="0"/>
              </a:rPr>
              <a:t> 2, </a:t>
            </a:r>
            <a:r>
              <a:rPr lang="en-US" dirty="0" err="1">
                <a:latin typeface="Times New Roman" panose="02020603050405020304" pitchFamily="18" charset="0"/>
                <a:cs typeface="Times New Roman" panose="02020603050405020304" pitchFamily="18" charset="0"/>
              </a:rPr>
              <a:t>Nghề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phổ</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thông</a:t>
            </a:r>
            <a:r>
              <a:rPr lang="en-US" dirty="0">
                <a:latin typeface="Times New Roman" panose="02020603050405020304" pitchFamily="18" charset="0"/>
                <a:cs typeface="Times New Roman" panose="02020603050405020304" pitchFamily="18" charset="0"/>
              </a:rPr>
              <a:t>. </a:t>
            </a:r>
          </a:p>
          <a:p>
            <a:pPr marL="0" indent="0" algn="just">
              <a:lnSpc>
                <a:spcPct val="100000"/>
              </a:lnSpc>
              <a:buNone/>
            </a:pPr>
            <a:r>
              <a:rPr lang="en-US" b="1" i="1" dirty="0" err="1">
                <a:latin typeface="Times New Roman" panose="02020603050405020304" pitchFamily="18" charset="0"/>
                <a:cs typeface="Times New Roman" panose="02020603050405020304" pitchFamily="18" charset="0"/>
              </a:rPr>
              <a:t>Nếu</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chọn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môn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tự</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chọn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là</a:t>
            </a:r>
            <a:r>
              <a:rPr lang="en-US" b="1" i="1" dirty="0">
                <a:latin typeface="Times New Roman" panose="02020603050405020304" pitchFamily="18" charset="0"/>
                <a:cs typeface="Times New Roman" panose="02020603050405020304" pitchFamily="18" charset="0"/>
              </a:rPr>
              <a:t> Tin </a:t>
            </a:r>
            <a:r>
              <a:rPr lang="en-US" b="1" i="1" dirty="0" err="1">
                <a:latin typeface="Times New Roman" panose="02020603050405020304" pitchFamily="18" charset="0"/>
                <a:cs typeface="Times New Roman" panose="02020603050405020304" pitchFamily="18" charset="0"/>
              </a:rPr>
              <a:t>học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thì</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phải</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có</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kế</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hoạch</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thực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hiện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trong</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suốt</a:t>
            </a:r>
            <a:r>
              <a:rPr lang="en-US" b="1" i="1" dirty="0">
                <a:latin typeface="Times New Roman" panose="02020603050405020304" pitchFamily="18" charset="0"/>
                <a:cs typeface="Times New Roman" panose="02020603050405020304" pitchFamily="18" charset="0"/>
              </a:rPr>
              <a:t> 4 </a:t>
            </a:r>
            <a:r>
              <a:rPr lang="en-US" b="1" i="1" dirty="0" err="1">
                <a:latin typeface="Times New Roman" panose="02020603050405020304" pitchFamily="18" charset="0"/>
                <a:cs typeface="Times New Roman" panose="02020603050405020304" pitchFamily="18" charset="0"/>
              </a:rPr>
              <a:t>năm</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từ</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lớp</a:t>
            </a:r>
            <a:r>
              <a:rPr lang="en-US" b="1" i="1" dirty="0">
                <a:latin typeface="Times New Roman" panose="02020603050405020304" pitchFamily="18" charset="0"/>
                <a:cs typeface="Times New Roman" panose="02020603050405020304" pitchFamily="18" charset="0"/>
              </a:rPr>
              <a:t> 6 </a:t>
            </a:r>
            <a:r>
              <a:rPr lang="en-US" b="1" i="1" dirty="0" err="1">
                <a:latin typeface="Times New Roman" panose="02020603050405020304" pitchFamily="18" charset="0"/>
                <a:cs typeface="Times New Roman" panose="02020603050405020304" pitchFamily="18" charset="0"/>
              </a:rPr>
              <a:t>đến</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lớp</a:t>
            </a:r>
            <a:r>
              <a:rPr lang="en-US" b="1" i="1" dirty="0">
                <a:latin typeface="Times New Roman" panose="02020603050405020304" pitchFamily="18" charset="0"/>
                <a:cs typeface="Times New Roman" panose="02020603050405020304" pitchFamily="18" charset="0"/>
              </a:rPr>
              <a:t> 9 </a:t>
            </a:r>
            <a:r>
              <a:rPr lang="en-US" b="1" i="1" dirty="0" err="1">
                <a:latin typeface="Times New Roman" panose="02020603050405020304" pitchFamily="18" charset="0"/>
                <a:cs typeface="Times New Roman" panose="02020603050405020304" pitchFamily="18" charset="0"/>
              </a:rPr>
              <a:t>theo</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chương</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trình</a:t>
            </a:r>
            <a:r>
              <a:rPr lang="en-US" b="1" i="1" dirty="0">
                <a:latin typeface="Times New Roman" panose="02020603050405020304" pitchFamily="18" charset="0"/>
                <a:cs typeface="Times New Roman" panose="02020603050405020304" pitchFamily="18" charset="0"/>
              </a:rPr>
              <a:t> Tin </a:t>
            </a:r>
            <a:r>
              <a:rPr lang="en-US" b="1" i="1" dirty="0" err="1">
                <a:latin typeface="Times New Roman" panose="02020603050405020304" pitchFamily="18" charset="0"/>
                <a:cs typeface="Times New Roman" panose="02020603050405020304" pitchFamily="18" charset="0"/>
              </a:rPr>
              <a:t>học</a:t>
            </a:r>
            <a:r>
              <a:rPr lang="en-US" b="1" i="1" dirty="0">
                <a:latin typeface="Times New Roman" panose="02020603050405020304" pitchFamily="18" charset="0"/>
                <a:cs typeface="Times New Roman" panose="02020603050405020304" pitchFamily="18" charset="0"/>
              </a:rPr>
              <a:t> </a:t>
            </a:r>
            <a:r>
              <a:rPr lang="en-US" b="1" i="1" dirty="0" err="1">
                <a:latin typeface="Times New Roman" panose="02020603050405020304" pitchFamily="18" charset="0"/>
                <a:cs typeface="Times New Roman" panose="02020603050405020304" pitchFamily="18" charset="0"/>
              </a:rPr>
              <a:t>và</a:t>
            </a:r>
            <a:r>
              <a:rPr lang="en-US" b="1" i="1" dirty="0">
                <a:latin typeface="Times New Roman" panose="02020603050405020304" pitchFamily="18" charset="0"/>
                <a:cs typeface="Times New Roman" panose="02020603050405020304" pitchFamily="18" charset="0"/>
              </a:rPr>
              <a:t> PPCT </a:t>
            </a:r>
            <a:r>
              <a:rPr lang="en-US" b="1" i="1" dirty="0" err="1">
                <a:latin typeface="Times New Roman" panose="02020603050405020304" pitchFamily="18" charset="0"/>
                <a:cs typeface="Times New Roman" panose="02020603050405020304" pitchFamily="18" charset="0"/>
              </a:rPr>
              <a:t>đã</a:t>
            </a:r>
            <a:r>
              <a:rPr lang="en-US" b="1" i="1" dirty="0">
                <a:latin typeface="Times New Roman" panose="02020603050405020304" pitchFamily="18" charset="0"/>
                <a:cs typeface="Times New Roman" panose="02020603050405020304" pitchFamily="18" charset="0"/>
              </a:rPr>
              <a:t> ban </a:t>
            </a:r>
            <a:r>
              <a:rPr lang="en-US" b="1" i="1" dirty="0" err="1">
                <a:latin typeface="Times New Roman" panose="02020603050405020304" pitchFamily="18" charset="0"/>
                <a:cs typeface="Times New Roman" panose="02020603050405020304" pitchFamily="18" charset="0"/>
              </a:rPr>
              <a:t>hành</a:t>
            </a:r>
            <a:endParaRPr lang="en-US" dirty="0">
              <a:latin typeface="Times New Roman" panose="02020603050405020304" pitchFamily="18" charset="0"/>
              <a:cs typeface="Times New Roman" panose="02020603050405020304" pitchFamily="18" charset="0"/>
            </a:endParaRPr>
          </a:p>
          <a:p>
            <a:pPr marL="0" indent="0" algn="just">
              <a:lnSpc>
                <a:spcPct val="100000"/>
              </a:lnSpc>
              <a:buNone/>
            </a:pPr>
            <a:r>
              <a:rPr lang="en-US" dirty="0">
                <a:latin typeface="Times New Roman" panose="02020603050405020304" pitchFamily="18" charset="0"/>
                <a:cs typeface="Times New Roman" panose="02020603050405020304" pitchFamily="18" charset="0"/>
              </a:rPr>
              <a:t>	+ </a:t>
            </a:r>
            <a:r>
              <a:rPr lang="en-US" dirty="0" err="1">
                <a:latin typeface="Times New Roman" panose="02020603050405020304" pitchFamily="18" charset="0"/>
                <a:cs typeface="Times New Roman" panose="02020603050405020304" pitchFamily="18" charset="0"/>
              </a:rPr>
              <a:t>Chủ</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đề</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tự</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chọn</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Bám</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sát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hoặc</a:t>
            </a:r>
            <a:r>
              <a:rPr lang="en-US"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Nâng</a:t>
            </a:r>
            <a:r>
              <a:rPr lang="en-US" i="1" dirty="0">
                <a:latin typeface="Times New Roman" panose="02020603050405020304" pitchFamily="18" charset="0"/>
                <a:cs typeface="Times New Roman" panose="02020603050405020304" pitchFamily="18" charset="0"/>
              </a:rPr>
              <a:t> </a:t>
            </a:r>
            <a:r>
              <a:rPr lang="en-US" i="1" dirty="0" err="1">
                <a:latin typeface="Times New Roman" panose="02020603050405020304" pitchFamily="18" charset="0"/>
                <a:cs typeface="Times New Roman" panose="02020603050405020304" pitchFamily="18" charset="0"/>
              </a:rPr>
              <a:t>cao</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của</a:t>
            </a:r>
            <a:r>
              <a:rPr lang="en-US" dirty="0">
                <a:latin typeface="Times New Roman" panose="02020603050405020304" pitchFamily="18" charset="0"/>
                <a:cs typeface="Times New Roman" panose="02020603050405020304" pitchFamily="18" charset="0"/>
              </a:rPr>
              <a:t> 8 </a:t>
            </a:r>
            <a:r>
              <a:rPr lang="en-US" dirty="0" err="1">
                <a:latin typeface="Times New Roman" panose="02020603050405020304" pitchFamily="18" charset="0"/>
                <a:cs typeface="Times New Roman" panose="02020603050405020304" pitchFamily="18" charset="0"/>
              </a:rPr>
              <a:t>môn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Ngữ</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văn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Lịch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sử</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Địa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tiếng</a:t>
            </a:r>
            <a:r>
              <a:rPr lang="en-US" dirty="0">
                <a:latin typeface="Times New Roman" panose="02020603050405020304" pitchFamily="18" charset="0"/>
                <a:cs typeface="Times New Roman" panose="02020603050405020304" pitchFamily="18" charset="0"/>
              </a:rPr>
              <a:t> Anh, </a:t>
            </a:r>
            <a:r>
              <a:rPr lang="en-US" dirty="0" err="1">
                <a:latin typeface="Times New Roman" panose="02020603050405020304" pitchFamily="18" charset="0"/>
                <a:cs typeface="Times New Roman" panose="02020603050405020304" pitchFamily="18" charset="0"/>
              </a:rPr>
              <a:t>Toán</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Vật</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lý</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Hóa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Sinh</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học</a:t>
            </a:r>
            <a:r>
              <a:rPr lang="en-US" dirty="0">
                <a:latin typeface="Times New Roman" panose="02020603050405020304" pitchFamily="18" charset="0"/>
                <a:cs typeface="Times New Roman" panose="02020603050405020304" pitchFamily="18" charset="0"/>
              </a:rPr>
              <a:t>.</a:t>
            </a:r>
          </a:p>
        </p:txBody>
      </p:sp>
      <p:sp>
        <p:nvSpPr>
          <p:cNvPr id="4" name="Date Placeholder 3">
            <a:extLst>
              <a:ext uri="{FF2B5EF4-FFF2-40B4-BE49-F238E27FC236}">
                <a16:creationId xmlns:a16="http://schemas.microsoft.com/office/drawing/2014/main" id="{55E7C8B6-38DF-7246-ABDC-4AD6F5550E16}"/>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3BF81ECA-471F-0847-884C-C3C140415D59}"/>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7DE71DE1-436C-D142-BF0F-245C6EA1C39A}"/>
              </a:ext>
            </a:extLst>
          </p:cNvPr>
          <p:cNvSpPr>
            <a:spLocks noGrp="1"/>
          </p:cNvSpPr>
          <p:nvPr>
            <p:ph type="sldNum" sz="quarter" idx="12"/>
          </p:nvPr>
        </p:nvSpPr>
        <p:spPr/>
        <p:txBody>
          <a:bodyPr/>
          <a:lstStyle/>
          <a:p>
            <a:fld id="{9CD8D479-8942-46E8-A226-A4E01F7A105C}" type="slidenum">
              <a:rPr lang="en-US" smtClean="0"/>
              <a:t>6</a:t>
            </a:fld>
            <a:endParaRPr lang="en-US"/>
          </a:p>
        </p:txBody>
      </p:sp>
    </p:spTree>
    <p:extLst>
      <p:ext uri="{BB962C8B-B14F-4D97-AF65-F5344CB8AC3E}">
        <p14:creationId xmlns:p14="http://schemas.microsoft.com/office/powerpoint/2010/main" val="18035229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91B9EC-436F-B747-8A0B-F8D7D6AE2763}"/>
              </a:ext>
            </a:extLst>
          </p:cNvPr>
          <p:cNvSpPr>
            <a:spLocks noGrp="1"/>
          </p:cNvSpPr>
          <p:nvPr>
            <p:ph type="title"/>
          </p:nvPr>
        </p:nvSpPr>
        <p:spPr>
          <a:xfrm>
            <a:off x="1410026" y="276087"/>
            <a:ext cx="9371949" cy="847197"/>
          </a:xfrm>
        </p:spPr>
        <p:txBody>
          <a:bodyPr anchor="ctr"/>
          <a:lstStyle/>
          <a:p>
            <a:pPr algn="ctr"/>
            <a:r>
              <a:rPr lang="en-US" b="1" dirty="0" err="1">
                <a:solidFill>
                  <a:srgbClr val="002060"/>
                </a:solidFill>
              </a:rPr>
              <a:t>Lưu</a:t>
            </a:r>
            <a:r>
              <a:rPr lang="en-US" b="1" dirty="0">
                <a:solidFill>
                  <a:srgbClr val="002060"/>
                </a:solidFill>
              </a:rPr>
              <a:t> </a:t>
            </a:r>
            <a:r>
              <a:rPr lang="en-US" b="1" dirty="0" err="1">
                <a:solidFill>
                  <a:srgbClr val="002060"/>
                </a:solidFill>
              </a:rPr>
              <a:t>ý</a:t>
            </a:r>
            <a:r>
              <a:rPr lang="en-US" b="1" dirty="0">
                <a:solidFill>
                  <a:srgbClr val="002060"/>
                </a:solidFill>
              </a:rPr>
              <a:t> </a:t>
            </a:r>
            <a:r>
              <a:rPr lang="en-US" b="1" dirty="0" err="1">
                <a:solidFill>
                  <a:srgbClr val="002060"/>
                </a:solidFill>
              </a:rPr>
              <a:t>đối</a:t>
            </a:r>
            <a:r>
              <a:rPr lang="en-US" b="1" dirty="0">
                <a:solidFill>
                  <a:srgbClr val="002060"/>
                </a:solidFill>
              </a:rPr>
              <a:t> </a:t>
            </a:r>
            <a:r>
              <a:rPr lang="en-US" b="1" dirty="0" err="1">
                <a:solidFill>
                  <a:srgbClr val="002060"/>
                </a:solidFill>
              </a:rPr>
              <a:t>với</a:t>
            </a:r>
            <a:r>
              <a:rPr lang="en-US" b="1" dirty="0">
                <a:solidFill>
                  <a:srgbClr val="002060"/>
                </a:solidFill>
              </a:rPr>
              <a:t> </a:t>
            </a:r>
            <a:r>
              <a:rPr lang="en-US" b="1" dirty="0" err="1">
                <a:solidFill>
                  <a:srgbClr val="002060"/>
                </a:solidFill>
              </a:rPr>
              <a:t>phổ</a:t>
            </a:r>
            <a:r>
              <a:rPr lang="en-US" b="1" dirty="0">
                <a:solidFill>
                  <a:srgbClr val="002060"/>
                </a:solidFill>
              </a:rPr>
              <a:t>  </a:t>
            </a:r>
            <a:r>
              <a:rPr lang="en-US" b="1" dirty="0" err="1">
                <a:solidFill>
                  <a:srgbClr val="002060"/>
                </a:solidFill>
              </a:rPr>
              <a:t>thông</a:t>
            </a:r>
            <a:endParaRPr lang="en-US" b="1" dirty="0">
              <a:solidFill>
                <a:srgbClr val="002060"/>
              </a:solidFill>
            </a:endParaRPr>
          </a:p>
        </p:txBody>
      </p:sp>
      <p:sp>
        <p:nvSpPr>
          <p:cNvPr id="3" name="Content Placeholder 2">
            <a:extLst>
              <a:ext uri="{FF2B5EF4-FFF2-40B4-BE49-F238E27FC236}">
                <a16:creationId xmlns:a16="http://schemas.microsoft.com/office/drawing/2014/main" id="{BC976AA6-1ED1-CF4D-AE80-6E62BB55409D}"/>
              </a:ext>
            </a:extLst>
          </p:cNvPr>
          <p:cNvSpPr>
            <a:spLocks noGrp="1"/>
          </p:cNvSpPr>
          <p:nvPr>
            <p:ph idx="1"/>
          </p:nvPr>
        </p:nvSpPr>
        <p:spPr>
          <a:xfrm>
            <a:off x="758536" y="1319645"/>
            <a:ext cx="10920845" cy="4867038"/>
          </a:xfrm>
        </p:spPr>
        <p:txBody>
          <a:bodyPr>
            <a:normAutofit lnSpcReduction="10000"/>
          </a:bodyPr>
          <a:lstStyle/>
          <a:p>
            <a:pPr marL="0" indent="0">
              <a:lnSpc>
                <a:spcPct val="110000"/>
              </a:lnSpc>
              <a:buNone/>
            </a:pPr>
            <a:r>
              <a:rPr lang="en-US" i="1" dirty="0">
                <a:solidFill>
                  <a:srgbClr val="002060"/>
                </a:solidFill>
                <a:latin typeface="Times New Roman" panose="02020603050405020304" pitchFamily="18" charset="0"/>
                <a:cs typeface="Times New Roman" panose="02020603050405020304" pitchFamily="18" charset="0"/>
              </a:rPr>
              <a:t> </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Các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lớp</a:t>
            </a:r>
            <a:r>
              <a:rPr lang="en-US" dirty="0">
                <a:solidFill>
                  <a:srgbClr val="002060"/>
                </a:solidFill>
                <a:latin typeface="Times New Roman" panose="02020603050405020304" pitchFamily="18" charset="0"/>
                <a:cs typeface="Times New Roman" panose="02020603050405020304" pitchFamily="18" charset="0"/>
              </a:rPr>
              <a:t> 10, 11, 12 </a:t>
            </a:r>
            <a:r>
              <a:rPr lang="en-US" dirty="0" err="1">
                <a:solidFill>
                  <a:srgbClr val="002060"/>
                </a:solidFill>
                <a:latin typeface="Times New Roman" panose="02020603050405020304" pitchFamily="18" charset="0"/>
                <a:cs typeface="Times New Roman" panose="02020603050405020304" pitchFamily="18" charset="0"/>
              </a:rPr>
              <a:t>trong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năm</a:t>
            </a:r>
            <a:r>
              <a:rPr lang="en-US" dirty="0">
                <a:solidFill>
                  <a:srgbClr val="002060"/>
                </a:solidFill>
                <a:latin typeface="Times New Roman" panose="02020603050405020304" pitchFamily="18" charset="0"/>
                <a:cs typeface="Times New Roman" panose="02020603050405020304" pitchFamily="18" charset="0"/>
              </a:rPr>
              <a:t> có: </a:t>
            </a:r>
            <a:r>
              <a:rPr lang="en-US" i="1" dirty="0">
                <a:solidFill>
                  <a:srgbClr val="002060"/>
                </a:solidFill>
                <a:latin typeface="Times New Roman" panose="02020603050405020304" pitchFamily="18" charset="0"/>
                <a:cs typeface="Times New Roman" panose="02020603050405020304" pitchFamily="18" charset="0"/>
              </a:rPr>
              <a:t>2 </a:t>
            </a:r>
            <a:r>
              <a:rPr lang="en-US" i="1" dirty="0" err="1">
                <a:solidFill>
                  <a:srgbClr val="002060"/>
                </a:solidFill>
                <a:latin typeface="Times New Roman" panose="02020603050405020304" pitchFamily="18" charset="0"/>
                <a:cs typeface="Times New Roman" panose="02020603050405020304" pitchFamily="18" charset="0"/>
              </a:rPr>
              <a:t>tiết</a:t>
            </a:r>
            <a:r>
              <a:rPr lang="en-US" i="1" dirty="0">
                <a:solidFill>
                  <a:srgbClr val="002060"/>
                </a:solidFill>
                <a:latin typeface="Times New Roman" panose="02020603050405020304" pitchFamily="18" charset="0"/>
                <a:cs typeface="Times New Roman" panose="02020603050405020304" pitchFamily="18" charset="0"/>
              </a:rPr>
              <a:t> </a:t>
            </a:r>
            <a:r>
              <a:rPr lang="en-US" i="1" dirty="0">
                <a:solidFill>
                  <a:srgbClr val="002060"/>
                </a:solidFill>
                <a:latin typeface="Times New Roman" panose="02020603050405020304" pitchFamily="18" charset="0"/>
                <a:cs typeface="Times New Roman" panose="02020603050405020304" pitchFamily="18" charset="0"/>
                <a:sym typeface="Symbol" pitchFamily="2" charset="2"/>
              </a:rPr>
              <a:t></a:t>
            </a:r>
            <a:r>
              <a:rPr lang="en-US" i="1" dirty="0">
                <a:solidFill>
                  <a:srgbClr val="002060"/>
                </a:solidFill>
                <a:latin typeface="Times New Roman" panose="02020603050405020304" pitchFamily="18" charset="0"/>
                <a:cs typeface="Times New Roman" panose="02020603050405020304" pitchFamily="18" charset="0"/>
              </a:rPr>
              <a:t> 9 </a:t>
            </a:r>
            <a:r>
              <a:rPr lang="en-US" i="1" dirty="0" err="1">
                <a:solidFill>
                  <a:srgbClr val="002060"/>
                </a:solidFill>
                <a:latin typeface="Times New Roman" panose="02020603050405020304" pitchFamily="18" charset="0"/>
                <a:cs typeface="Times New Roman" panose="02020603050405020304" pitchFamily="18" charset="0"/>
              </a:rPr>
              <a:t>tháng</a:t>
            </a:r>
            <a:r>
              <a:rPr lang="en-US" i="1" dirty="0">
                <a:solidFill>
                  <a:srgbClr val="002060"/>
                </a:solidFill>
                <a:latin typeface="Times New Roman" panose="02020603050405020304" pitchFamily="18" charset="0"/>
                <a:cs typeface="Times New Roman" panose="02020603050405020304" pitchFamily="18" charset="0"/>
              </a:rPr>
              <a:t> =18 </a:t>
            </a:r>
            <a:r>
              <a:rPr lang="en-US" i="1" dirty="0" err="1">
                <a:solidFill>
                  <a:srgbClr val="002060"/>
                </a:solidFill>
                <a:latin typeface="Times New Roman" panose="02020603050405020304" pitchFamily="18" charset="0"/>
                <a:cs typeface="Times New Roman" panose="02020603050405020304" pitchFamily="18" charset="0"/>
              </a:rPr>
              <a:t>tiết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hoạt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động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Giáo</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dục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ngoài</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giơ</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lên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lớp</a:t>
            </a:r>
            <a:r>
              <a:rPr lang="en-US" dirty="0">
                <a:solidFill>
                  <a:srgbClr val="002060"/>
                </a:solidFill>
                <a:latin typeface="Times New Roman" panose="02020603050405020304" pitchFamily="18" charset="0"/>
                <a:cs typeface="Times New Roman" panose="02020603050405020304" pitchFamily="18" charset="0"/>
              </a:rPr>
              <a:t> + </a:t>
            </a:r>
            <a:r>
              <a:rPr lang="en-US" i="1" dirty="0">
                <a:solidFill>
                  <a:srgbClr val="002060"/>
                </a:solidFill>
                <a:latin typeface="Times New Roman" panose="02020603050405020304" pitchFamily="18" charset="0"/>
                <a:cs typeface="Times New Roman" panose="02020603050405020304" pitchFamily="18" charset="0"/>
              </a:rPr>
              <a:t>6 </a:t>
            </a:r>
            <a:r>
              <a:rPr lang="en-US" i="1" dirty="0" err="1">
                <a:solidFill>
                  <a:srgbClr val="002060"/>
                </a:solidFill>
                <a:latin typeface="Times New Roman" panose="02020603050405020304" pitchFamily="18" charset="0"/>
                <a:cs typeface="Times New Roman" panose="02020603050405020304" pitchFamily="18" charset="0"/>
              </a:rPr>
              <a:t>tiết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trong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hè</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và</a:t>
            </a:r>
            <a:r>
              <a:rPr lang="en-US" dirty="0">
                <a:solidFill>
                  <a:srgbClr val="002060"/>
                </a:solidFill>
                <a:latin typeface="Times New Roman" panose="02020603050405020304" pitchFamily="18" charset="0"/>
                <a:cs typeface="Times New Roman" panose="02020603050405020304" pitchFamily="18" charset="0"/>
              </a:rPr>
              <a:t> có </a:t>
            </a:r>
            <a:r>
              <a:rPr lang="en-US" i="1" dirty="0">
                <a:solidFill>
                  <a:srgbClr val="002060"/>
                </a:solidFill>
                <a:latin typeface="Times New Roman" panose="02020603050405020304" pitchFamily="18" charset="0"/>
                <a:cs typeface="Times New Roman" panose="02020603050405020304" pitchFamily="18" charset="0"/>
              </a:rPr>
              <a:t>1 </a:t>
            </a:r>
            <a:r>
              <a:rPr lang="en-US" i="1" dirty="0" err="1">
                <a:solidFill>
                  <a:srgbClr val="002060"/>
                </a:solidFill>
                <a:latin typeface="Times New Roman" panose="02020603050405020304" pitchFamily="18" charset="0"/>
                <a:cs typeface="Times New Roman" panose="02020603050405020304" pitchFamily="18" charset="0"/>
              </a:rPr>
              <a:t>tiết</a:t>
            </a:r>
            <a:r>
              <a:rPr lang="en-US" i="1" dirty="0">
                <a:solidFill>
                  <a:srgbClr val="002060"/>
                </a:solidFill>
                <a:latin typeface="Times New Roman" panose="02020603050405020304" pitchFamily="18" charset="0"/>
                <a:cs typeface="Times New Roman" panose="02020603050405020304" pitchFamily="18" charset="0"/>
              </a:rPr>
              <a:t> </a:t>
            </a:r>
            <a:r>
              <a:rPr lang="en-US" i="1" dirty="0">
                <a:solidFill>
                  <a:srgbClr val="002060"/>
                </a:solidFill>
                <a:latin typeface="Times New Roman" panose="02020603050405020304" pitchFamily="18" charset="0"/>
                <a:cs typeface="Times New Roman" panose="02020603050405020304" pitchFamily="18" charset="0"/>
                <a:sym typeface="Symbol" pitchFamily="2" charset="2"/>
              </a:rPr>
              <a:t></a:t>
            </a:r>
            <a:r>
              <a:rPr lang="en-US" i="1" dirty="0">
                <a:solidFill>
                  <a:srgbClr val="002060"/>
                </a:solidFill>
                <a:latin typeface="Times New Roman" panose="02020603050405020304" pitchFamily="18" charset="0"/>
                <a:cs typeface="Times New Roman" panose="02020603050405020304" pitchFamily="18" charset="0"/>
              </a:rPr>
              <a:t> 9 </a:t>
            </a:r>
            <a:r>
              <a:rPr lang="en-US" i="1" dirty="0" err="1">
                <a:solidFill>
                  <a:srgbClr val="002060"/>
                </a:solidFill>
                <a:latin typeface="Times New Roman" panose="02020603050405020304" pitchFamily="18" charset="0"/>
                <a:cs typeface="Times New Roman" panose="02020603050405020304" pitchFamily="18" charset="0"/>
              </a:rPr>
              <a:t>tháng</a:t>
            </a:r>
            <a:r>
              <a:rPr lang="en-US" i="1" dirty="0">
                <a:solidFill>
                  <a:srgbClr val="002060"/>
                </a:solidFill>
                <a:latin typeface="Times New Roman" panose="02020603050405020304" pitchFamily="18" charset="0"/>
                <a:cs typeface="Times New Roman" panose="02020603050405020304" pitchFamily="18" charset="0"/>
              </a:rPr>
              <a:t> = 9 </a:t>
            </a:r>
            <a:r>
              <a:rPr lang="en-US" i="1" dirty="0" err="1">
                <a:solidFill>
                  <a:srgbClr val="002060"/>
                </a:solidFill>
                <a:latin typeface="Times New Roman" panose="02020603050405020304" pitchFamily="18" charset="0"/>
                <a:cs typeface="Times New Roman" panose="02020603050405020304" pitchFamily="18" charset="0"/>
              </a:rPr>
              <a:t>tiết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hoạt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động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Giáo</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dục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hướng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nghiệp</a:t>
            </a:r>
            <a:r>
              <a:rPr lang="en-US" dirty="0">
                <a:solidFill>
                  <a:srgbClr val="002060"/>
                </a:solidFill>
                <a:latin typeface="Times New Roman" panose="02020603050405020304" pitchFamily="18" charset="0"/>
                <a:cs typeface="Times New Roman" panose="02020603050405020304" pitchFamily="18" charset="0"/>
              </a:rPr>
              <a:t>. </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Lớp</a:t>
            </a:r>
            <a:r>
              <a:rPr lang="en-US" b="1" dirty="0">
                <a:solidFill>
                  <a:srgbClr val="FF0000"/>
                </a:solidFill>
                <a:latin typeface="Times New Roman" panose="02020603050405020304" pitchFamily="18" charset="0"/>
                <a:cs typeface="Times New Roman" panose="02020603050405020304" pitchFamily="18" charset="0"/>
              </a:rPr>
              <a:t> 11 cả </a:t>
            </a:r>
            <a:r>
              <a:rPr lang="en-US" b="1" dirty="0" err="1">
                <a:solidFill>
                  <a:srgbClr val="FF0000"/>
                </a:solidFill>
                <a:latin typeface="Times New Roman" panose="02020603050405020304" pitchFamily="18" charset="0"/>
                <a:cs typeface="Times New Roman" panose="02020603050405020304" pitchFamily="18" charset="0"/>
              </a:rPr>
              <a:t>năm</a:t>
            </a:r>
            <a:r>
              <a:rPr lang="en-US" b="1" dirty="0">
                <a:solidFill>
                  <a:srgbClr val="FF0000"/>
                </a:solidFill>
                <a:latin typeface="Times New Roman" panose="02020603050405020304" pitchFamily="18" charset="0"/>
                <a:cs typeface="Times New Roman" panose="02020603050405020304" pitchFamily="18" charset="0"/>
              </a:rPr>
              <a:t> có: </a:t>
            </a:r>
            <a:r>
              <a:rPr lang="en-US" b="1" i="1" dirty="0">
                <a:solidFill>
                  <a:srgbClr val="FF0000"/>
                </a:solidFill>
                <a:latin typeface="Times New Roman" panose="02020603050405020304" pitchFamily="18" charset="0"/>
                <a:cs typeface="Times New Roman" panose="02020603050405020304" pitchFamily="18" charset="0"/>
              </a:rPr>
              <a:t>3 </a:t>
            </a:r>
            <a:r>
              <a:rPr lang="en-US" b="1" i="1" dirty="0" err="1">
                <a:solidFill>
                  <a:srgbClr val="FF0000"/>
                </a:solidFill>
                <a:latin typeface="Times New Roman" panose="02020603050405020304" pitchFamily="18" charset="0"/>
                <a:cs typeface="Times New Roman" panose="02020603050405020304" pitchFamily="18" charset="0"/>
              </a:rPr>
              <a:t>tiết</a:t>
            </a:r>
            <a:r>
              <a:rPr lang="en-US" b="1" i="1" dirty="0">
                <a:solidFill>
                  <a:srgbClr val="FF0000"/>
                </a:solidFill>
                <a:latin typeface="Times New Roman" panose="02020603050405020304" pitchFamily="18" charset="0"/>
                <a:cs typeface="Times New Roman" panose="02020603050405020304" pitchFamily="18" charset="0"/>
              </a:rPr>
              <a:t> </a:t>
            </a:r>
            <a:r>
              <a:rPr lang="en-US" b="1" i="1" dirty="0">
                <a:solidFill>
                  <a:srgbClr val="FF0000"/>
                </a:solidFill>
                <a:latin typeface="Times New Roman" panose="02020603050405020304" pitchFamily="18" charset="0"/>
                <a:cs typeface="Times New Roman" panose="02020603050405020304" pitchFamily="18" charset="0"/>
                <a:sym typeface="Symbol" pitchFamily="2" charset="2"/>
              </a:rPr>
              <a:t></a:t>
            </a:r>
            <a:r>
              <a:rPr lang="en-US" b="1" i="1" dirty="0">
                <a:solidFill>
                  <a:srgbClr val="FF0000"/>
                </a:solidFill>
                <a:latin typeface="Times New Roman" panose="02020603050405020304" pitchFamily="18" charset="0"/>
                <a:cs typeface="Times New Roman" panose="02020603050405020304" pitchFamily="18" charset="0"/>
              </a:rPr>
              <a:t> 35 </a:t>
            </a:r>
            <a:r>
              <a:rPr lang="en-US" b="1" i="1" dirty="0" err="1">
                <a:solidFill>
                  <a:srgbClr val="FF0000"/>
                </a:solidFill>
                <a:latin typeface="Times New Roman" panose="02020603050405020304" pitchFamily="18" charset="0"/>
                <a:cs typeface="Times New Roman" panose="02020603050405020304" pitchFamily="18" charset="0"/>
              </a:rPr>
              <a:t>tuần</a:t>
            </a:r>
            <a:r>
              <a:rPr lang="en-US" b="1" i="1" dirty="0">
                <a:solidFill>
                  <a:srgbClr val="FF0000"/>
                </a:solidFill>
                <a:latin typeface="Times New Roman" panose="02020603050405020304" pitchFamily="18" charset="0"/>
                <a:cs typeface="Times New Roman" panose="02020603050405020304" pitchFamily="18" charset="0"/>
              </a:rPr>
              <a:t> = 105 </a:t>
            </a:r>
            <a:r>
              <a:rPr lang="en-US" b="1" i="1" dirty="0" err="1">
                <a:solidFill>
                  <a:srgbClr val="FF0000"/>
                </a:solidFill>
                <a:latin typeface="Times New Roman" panose="02020603050405020304" pitchFamily="18" charset="0"/>
                <a:cs typeface="Times New Roman" panose="02020603050405020304" pitchFamily="18" charset="0"/>
              </a:rPr>
              <a:t>tiết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hoạt</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động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Giáo</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dục</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nghê</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phô</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thông</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bố</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trí</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trái</a:t>
            </a:r>
            <a:r>
              <a:rPr lang="en-US" b="1" dirty="0">
                <a:solidFill>
                  <a:srgbClr val="FF0000"/>
                </a:solidFill>
                <a:latin typeface="Times New Roman" panose="02020603050405020304" pitchFamily="18" charset="0"/>
                <a:cs typeface="Times New Roman" panose="02020603050405020304" pitchFamily="18" charset="0"/>
              </a:rPr>
              <a:t> </a:t>
            </a:r>
            <a:r>
              <a:rPr lang="en-US" b="1" dirty="0" err="1">
                <a:solidFill>
                  <a:srgbClr val="FF0000"/>
                </a:solidFill>
                <a:latin typeface="Times New Roman" panose="02020603050405020304" pitchFamily="18" charset="0"/>
                <a:cs typeface="Times New Roman" panose="02020603050405020304" pitchFamily="18" charset="0"/>
              </a:rPr>
              <a:t>buổi</a:t>
            </a:r>
            <a:r>
              <a:rPr lang="en-US" b="1" dirty="0">
                <a:solidFill>
                  <a:srgbClr val="FF0000"/>
                </a:solidFill>
                <a:latin typeface="Times New Roman" panose="02020603050405020304" pitchFamily="18" charset="0"/>
                <a:cs typeface="Times New Roman" panose="02020603050405020304" pitchFamily="18" charset="0"/>
              </a:rPr>
              <a:t>).</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Dạy</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theo</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một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trong</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hai</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hình</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thức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Môn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hoặc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Chủ</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đề</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 </a:t>
            </a:r>
            <a:r>
              <a:rPr lang="en-US" dirty="0" err="1">
                <a:solidFill>
                  <a:srgbClr val="002060"/>
                </a:solidFill>
                <a:latin typeface="Times New Roman" panose="02020603050405020304" pitchFamily="18" charset="0"/>
                <a:cs typeface="Times New Roman" panose="02020603050405020304" pitchFamily="18" charset="0"/>
              </a:rPr>
              <a:t>Môn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là</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Ngoại</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ngữ</a:t>
            </a:r>
            <a:r>
              <a:rPr lang="en-US" dirty="0">
                <a:solidFill>
                  <a:srgbClr val="002060"/>
                </a:solidFill>
                <a:latin typeface="Times New Roman" panose="02020603050405020304" pitchFamily="18" charset="0"/>
                <a:cs typeface="Times New Roman" panose="02020603050405020304" pitchFamily="18" charset="0"/>
              </a:rPr>
              <a:t> 2 (</a:t>
            </a:r>
            <a:r>
              <a:rPr lang="en-US" dirty="0" err="1">
                <a:solidFill>
                  <a:srgbClr val="002060"/>
                </a:solidFill>
                <a:latin typeface="Times New Roman" panose="02020603050405020304" pitchFamily="18" charset="0"/>
                <a:cs typeface="Times New Roman" panose="02020603050405020304" pitchFamily="18" charset="0"/>
              </a:rPr>
              <a:t>Pháp</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Đức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Nhật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Hàn</a:t>
            </a:r>
            <a:r>
              <a:rPr lang="en-US" dirty="0">
                <a:solidFill>
                  <a:srgbClr val="002060"/>
                </a:solidFill>
                <a:latin typeface="Times New Roman" panose="02020603050405020304" pitchFamily="18" charset="0"/>
                <a:cs typeface="Times New Roman" panose="02020603050405020304" pitchFamily="18" charset="0"/>
              </a:rPr>
              <a:t>,…)</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 </a:t>
            </a:r>
            <a:r>
              <a:rPr lang="en-US" dirty="0" err="1">
                <a:solidFill>
                  <a:srgbClr val="002060"/>
                </a:solidFill>
                <a:latin typeface="Times New Roman" panose="02020603050405020304" pitchFamily="18" charset="0"/>
                <a:cs typeface="Times New Roman" panose="02020603050405020304" pitchFamily="18" charset="0"/>
              </a:rPr>
              <a:t>Chủ</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đề</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 </a:t>
            </a:r>
            <a:r>
              <a:rPr lang="en-US" i="1" dirty="0" err="1">
                <a:solidFill>
                  <a:srgbClr val="002060"/>
                </a:solidFill>
                <a:latin typeface="Times New Roman" panose="02020603050405020304" pitchFamily="18" charset="0"/>
                <a:cs typeface="Times New Roman" panose="02020603050405020304" pitchFamily="18" charset="0"/>
              </a:rPr>
              <a:t>Bám</a:t>
            </a:r>
            <a:r>
              <a:rPr lang="en-US" i="1" dirty="0">
                <a:solidFill>
                  <a:srgbClr val="002060"/>
                </a:solidFill>
                <a:latin typeface="Times New Roman" panose="02020603050405020304" pitchFamily="18" charset="0"/>
                <a:cs typeface="Times New Roman" panose="02020603050405020304" pitchFamily="18" charset="0"/>
              </a:rPr>
              <a:t> </a:t>
            </a:r>
            <a:r>
              <a:rPr lang="en-US" i="1" dirty="0" err="1">
                <a:solidFill>
                  <a:srgbClr val="002060"/>
                </a:solidFill>
                <a:latin typeface="Times New Roman" panose="02020603050405020304" pitchFamily="18" charset="0"/>
                <a:cs typeface="Times New Roman" panose="02020603050405020304" pitchFamily="18" charset="0"/>
              </a:rPr>
              <a:t>sát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hoặc</a:t>
            </a:r>
            <a:r>
              <a:rPr lang="en-US" dirty="0">
                <a:solidFill>
                  <a:srgbClr val="002060"/>
                </a:solidFill>
                <a:latin typeface="Times New Roman" panose="02020603050405020304" pitchFamily="18" charset="0"/>
                <a:cs typeface="Times New Roman" panose="02020603050405020304" pitchFamily="18" charset="0"/>
              </a:rPr>
              <a:t> </a:t>
            </a:r>
            <a:r>
              <a:rPr lang="en-US" i="1" dirty="0" err="1">
                <a:solidFill>
                  <a:srgbClr val="002060"/>
                </a:solidFill>
                <a:latin typeface="Times New Roman" panose="02020603050405020304" pitchFamily="18" charset="0"/>
                <a:cs typeface="Times New Roman" panose="02020603050405020304" pitchFamily="18" charset="0"/>
              </a:rPr>
              <a:t>Nâng</a:t>
            </a:r>
            <a:r>
              <a:rPr lang="en-US" i="1" dirty="0">
                <a:solidFill>
                  <a:srgbClr val="002060"/>
                </a:solidFill>
                <a:latin typeface="Times New Roman" panose="02020603050405020304" pitchFamily="18" charset="0"/>
                <a:cs typeface="Times New Roman" panose="02020603050405020304" pitchFamily="18" charset="0"/>
              </a:rPr>
              <a:t> </a:t>
            </a:r>
            <a:r>
              <a:rPr lang="en-US" i="1" dirty="0" err="1">
                <a:solidFill>
                  <a:srgbClr val="002060"/>
                </a:solidFill>
                <a:latin typeface="Times New Roman" panose="02020603050405020304" pitchFamily="18" charset="0"/>
                <a:cs typeface="Times New Roman" panose="02020603050405020304" pitchFamily="18" charset="0"/>
              </a:rPr>
              <a:t>cao</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của</a:t>
            </a:r>
            <a:r>
              <a:rPr lang="en-US" dirty="0">
                <a:solidFill>
                  <a:srgbClr val="002060"/>
                </a:solidFill>
                <a:latin typeface="Times New Roman" panose="02020603050405020304" pitchFamily="18" charset="0"/>
                <a:cs typeface="Times New Roman" panose="02020603050405020304" pitchFamily="18" charset="0"/>
              </a:rPr>
              <a:t> 8 </a:t>
            </a:r>
            <a:r>
              <a:rPr lang="en-US" dirty="0" err="1">
                <a:solidFill>
                  <a:srgbClr val="002060"/>
                </a:solidFill>
                <a:latin typeface="Times New Roman" panose="02020603050405020304" pitchFamily="18" charset="0"/>
                <a:cs typeface="Times New Roman" panose="02020603050405020304" pitchFamily="18" charset="0"/>
              </a:rPr>
              <a:t>môn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Ngữ</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văn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Lịch</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sử</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Địa</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lý</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tiếng</a:t>
            </a:r>
            <a:r>
              <a:rPr lang="en-US" dirty="0">
                <a:solidFill>
                  <a:srgbClr val="002060"/>
                </a:solidFill>
                <a:latin typeface="Times New Roman" panose="02020603050405020304" pitchFamily="18" charset="0"/>
                <a:cs typeface="Times New Roman" panose="02020603050405020304" pitchFamily="18" charset="0"/>
              </a:rPr>
              <a:t> Anh, </a:t>
            </a:r>
            <a:r>
              <a:rPr lang="en-US" dirty="0" err="1">
                <a:solidFill>
                  <a:srgbClr val="002060"/>
                </a:solidFill>
                <a:latin typeface="Times New Roman" panose="02020603050405020304" pitchFamily="18" charset="0"/>
                <a:cs typeface="Times New Roman" panose="02020603050405020304" pitchFamily="18" charset="0"/>
              </a:rPr>
              <a:t>Toán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Vật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lý</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Hóa</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Sinh</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 Ban KHTN </a:t>
            </a:r>
            <a:r>
              <a:rPr lang="en-US" dirty="0" err="1">
                <a:solidFill>
                  <a:srgbClr val="002060"/>
                </a:solidFill>
                <a:latin typeface="Times New Roman" panose="02020603050405020304" pitchFamily="18" charset="0"/>
                <a:cs typeface="Times New Roman" panose="02020603050405020304" pitchFamily="18" charset="0"/>
              </a:rPr>
              <a:t>và</a:t>
            </a:r>
            <a:r>
              <a:rPr lang="en-US" dirty="0">
                <a:solidFill>
                  <a:srgbClr val="002060"/>
                </a:solidFill>
                <a:latin typeface="Times New Roman" panose="02020603050405020304" pitchFamily="18" charset="0"/>
                <a:cs typeface="Times New Roman" panose="02020603050405020304" pitchFamily="18" charset="0"/>
              </a:rPr>
              <a:t> KHXH&amp;NV: </a:t>
            </a:r>
            <a:r>
              <a:rPr lang="en-US" dirty="0" err="1">
                <a:solidFill>
                  <a:srgbClr val="002060"/>
                </a:solidFill>
                <a:latin typeface="Times New Roman" panose="02020603050405020304" pitchFamily="18" charset="0"/>
                <a:cs typeface="Times New Roman" panose="02020603050405020304" pitchFamily="18" charset="0"/>
              </a:rPr>
              <a:t>Tiết</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tự</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chọn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chỉ</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dành</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cho</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chủ</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đề</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bám</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sát</a:t>
            </a:r>
            <a:r>
              <a:rPr lang="en-US" dirty="0">
                <a:solidFill>
                  <a:srgbClr val="002060"/>
                </a:solidFill>
                <a:latin typeface="Times New Roman" panose="02020603050405020304" pitchFamily="18" charset="0"/>
                <a:cs typeface="Times New Roman" panose="02020603050405020304" pitchFamily="18" charset="0"/>
              </a:rPr>
              <a:t>.</a:t>
            </a:r>
          </a:p>
          <a:p>
            <a:pPr marL="0" indent="0">
              <a:lnSpc>
                <a:spcPct val="110000"/>
              </a:lnSpc>
              <a:buNone/>
            </a:pPr>
            <a:r>
              <a:rPr lang="en-US" dirty="0">
                <a:solidFill>
                  <a:srgbClr val="002060"/>
                </a:solidFill>
                <a:latin typeface="Times New Roman" panose="02020603050405020304" pitchFamily="18" charset="0"/>
                <a:cs typeface="Times New Roman" panose="02020603050405020304" pitchFamily="18" charset="0"/>
              </a:rPr>
              <a:t>+ Ban </a:t>
            </a:r>
            <a:r>
              <a:rPr lang="en-US" dirty="0" err="1">
                <a:solidFill>
                  <a:srgbClr val="002060"/>
                </a:solidFill>
                <a:latin typeface="Times New Roman" panose="02020603050405020304" pitchFamily="18" charset="0"/>
                <a:cs typeface="Times New Roman" panose="02020603050405020304" pitchFamily="18" charset="0"/>
              </a:rPr>
              <a:t>Cơ</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002060"/>
                </a:solidFill>
                <a:latin typeface="Times New Roman" panose="02020603050405020304" pitchFamily="18" charset="0"/>
                <a:cs typeface="Times New Roman" panose="02020603050405020304" pitchFamily="18" charset="0"/>
              </a:rPr>
              <a:t>bản</a:t>
            </a:r>
            <a:r>
              <a:rPr lang="en-US" dirty="0">
                <a:solidFill>
                  <a:srgbClr val="00206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Tiết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tự</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chọn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có</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thể</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thực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hiện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theo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Chủ</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đề</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tự</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chọn</a:t>
            </a:r>
            <a:r>
              <a:rPr lang="en-US" dirty="0">
                <a:solidFill>
                  <a:srgbClr val="FF0000"/>
                </a:solidFill>
                <a:latin typeface="Times New Roman" panose="02020603050405020304" pitchFamily="18" charset="0"/>
                <a:cs typeface="Times New Roman" panose="02020603050405020304" pitchFamily="18" charset="0"/>
              </a:rPr>
              <a:t> </a:t>
            </a:r>
            <a:r>
              <a:rPr lang="en-US" i="1" dirty="0" err="1">
                <a:solidFill>
                  <a:srgbClr val="FF0000"/>
                </a:solidFill>
                <a:latin typeface="Times New Roman" panose="02020603050405020304" pitchFamily="18" charset="0"/>
                <a:cs typeface="Times New Roman" panose="02020603050405020304" pitchFamily="18" charset="0"/>
              </a:rPr>
              <a:t>Bám</a:t>
            </a:r>
            <a:r>
              <a:rPr lang="en-US" i="1" dirty="0">
                <a:solidFill>
                  <a:srgbClr val="FF0000"/>
                </a:solidFill>
                <a:latin typeface="Times New Roman" panose="02020603050405020304" pitchFamily="18" charset="0"/>
                <a:cs typeface="Times New Roman" panose="02020603050405020304" pitchFamily="18" charset="0"/>
              </a:rPr>
              <a:t> </a:t>
            </a:r>
            <a:r>
              <a:rPr lang="en-US" i="1" dirty="0" err="1">
                <a:solidFill>
                  <a:srgbClr val="FF0000"/>
                </a:solidFill>
                <a:latin typeface="Times New Roman" panose="02020603050405020304" pitchFamily="18" charset="0"/>
                <a:cs typeface="Times New Roman" panose="02020603050405020304" pitchFamily="18" charset="0"/>
              </a:rPr>
              <a:t>sát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hoặc</a:t>
            </a:r>
            <a:r>
              <a:rPr lang="en-US" dirty="0">
                <a:solidFill>
                  <a:srgbClr val="FF0000"/>
                </a:solidFill>
                <a:latin typeface="Times New Roman" panose="02020603050405020304" pitchFamily="18" charset="0"/>
                <a:cs typeface="Times New Roman" panose="02020603050405020304" pitchFamily="18" charset="0"/>
              </a:rPr>
              <a:t> </a:t>
            </a:r>
            <a:r>
              <a:rPr lang="en-US" i="1" dirty="0" err="1">
                <a:solidFill>
                  <a:srgbClr val="FF0000"/>
                </a:solidFill>
                <a:latin typeface="Times New Roman" panose="02020603050405020304" pitchFamily="18" charset="0"/>
                <a:cs typeface="Times New Roman" panose="02020603050405020304" pitchFamily="18" charset="0"/>
              </a:rPr>
              <a:t>Nâng</a:t>
            </a:r>
            <a:r>
              <a:rPr lang="en-US" i="1" dirty="0">
                <a:solidFill>
                  <a:srgbClr val="FF0000"/>
                </a:solidFill>
                <a:latin typeface="Times New Roman" panose="02020603050405020304" pitchFamily="18" charset="0"/>
                <a:cs typeface="Times New Roman" panose="02020603050405020304" pitchFamily="18" charset="0"/>
              </a:rPr>
              <a:t> </a:t>
            </a:r>
            <a:r>
              <a:rPr lang="en-US" i="1" dirty="0" err="1">
                <a:solidFill>
                  <a:srgbClr val="FF0000"/>
                </a:solidFill>
                <a:latin typeface="Times New Roman" panose="02020603050405020304" pitchFamily="18" charset="0"/>
                <a:cs typeface="Times New Roman" panose="02020603050405020304" pitchFamily="18" charset="0"/>
              </a:rPr>
              <a:t>cao</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của</a:t>
            </a:r>
            <a:r>
              <a:rPr lang="en-US" dirty="0">
                <a:solidFill>
                  <a:srgbClr val="FF0000"/>
                </a:solidFill>
                <a:latin typeface="Times New Roman" panose="02020603050405020304" pitchFamily="18" charset="0"/>
                <a:cs typeface="Times New Roman" panose="02020603050405020304" pitchFamily="18" charset="0"/>
              </a:rPr>
              <a:t> 8 </a:t>
            </a:r>
            <a:r>
              <a:rPr lang="en-US" dirty="0" err="1">
                <a:solidFill>
                  <a:srgbClr val="FF0000"/>
                </a:solidFill>
                <a:latin typeface="Times New Roman" panose="02020603050405020304" pitchFamily="18" charset="0"/>
                <a:cs typeface="Times New Roman" panose="02020603050405020304" pitchFamily="18" charset="0"/>
              </a:rPr>
              <a:t>môn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học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Ngữ</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văn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Lịch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sử</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Địa</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tiếng</a:t>
            </a:r>
            <a:r>
              <a:rPr lang="en-US" dirty="0">
                <a:solidFill>
                  <a:srgbClr val="FF0000"/>
                </a:solidFill>
                <a:latin typeface="Times New Roman" panose="02020603050405020304" pitchFamily="18" charset="0"/>
                <a:cs typeface="Times New Roman" panose="02020603050405020304" pitchFamily="18" charset="0"/>
              </a:rPr>
              <a:t> Anh, </a:t>
            </a:r>
            <a:r>
              <a:rPr lang="en-US" dirty="0" err="1">
                <a:solidFill>
                  <a:srgbClr val="FF0000"/>
                </a:solidFill>
                <a:latin typeface="Times New Roman" panose="02020603050405020304" pitchFamily="18" charset="0"/>
                <a:cs typeface="Times New Roman" panose="02020603050405020304" pitchFamily="18" charset="0"/>
              </a:rPr>
              <a:t>Toán</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Vật</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lý</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Hóa</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học</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Sinh</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học</a:t>
            </a:r>
            <a:r>
              <a:rPr lang="en-US" dirty="0">
                <a:solidFill>
                  <a:srgbClr val="002060"/>
                </a:solidFill>
                <a:latin typeface="Times New Roman" panose="02020603050405020304" pitchFamily="18" charset="0"/>
                <a:cs typeface="Times New Roman" panose="02020603050405020304" pitchFamily="18" charset="0"/>
              </a:rPr>
              <a:t>. </a:t>
            </a:r>
          </a:p>
        </p:txBody>
      </p:sp>
      <p:sp>
        <p:nvSpPr>
          <p:cNvPr id="6" name="Slide Number Placeholder 5">
            <a:extLst>
              <a:ext uri="{FF2B5EF4-FFF2-40B4-BE49-F238E27FC236}">
                <a16:creationId xmlns:a16="http://schemas.microsoft.com/office/drawing/2014/main" id="{81F7B6BA-26A1-D841-A0FC-7BCB05857245}"/>
              </a:ext>
            </a:extLst>
          </p:cNvPr>
          <p:cNvSpPr>
            <a:spLocks noGrp="1"/>
          </p:cNvSpPr>
          <p:nvPr>
            <p:ph type="sldNum" sz="quarter" idx="12"/>
          </p:nvPr>
        </p:nvSpPr>
        <p:spPr/>
        <p:txBody>
          <a:bodyPr/>
          <a:lstStyle/>
          <a:p>
            <a:fld id="{9CD8D479-8942-46E8-A226-A4E01F7A105C}" type="slidenum">
              <a:rPr lang="en-US" smtClean="0"/>
              <a:t>7</a:t>
            </a:fld>
            <a:endParaRPr lang="en-US"/>
          </a:p>
        </p:txBody>
      </p:sp>
    </p:spTree>
    <p:extLst>
      <p:ext uri="{BB962C8B-B14F-4D97-AF65-F5344CB8AC3E}">
        <p14:creationId xmlns:p14="http://schemas.microsoft.com/office/powerpoint/2010/main" val="20364924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A256AC-DD04-6F4A-AD28-134E688E1E4C}"/>
              </a:ext>
            </a:extLst>
          </p:cNvPr>
          <p:cNvSpPr>
            <a:spLocks noGrp="1"/>
          </p:cNvSpPr>
          <p:nvPr>
            <p:ph type="title"/>
          </p:nvPr>
        </p:nvSpPr>
        <p:spPr>
          <a:xfrm>
            <a:off x="410402" y="276087"/>
            <a:ext cx="11268980" cy="847197"/>
          </a:xfrm>
        </p:spPr>
        <p:txBody>
          <a:bodyPr anchor="ctr">
            <a:normAutofit fontScale="90000"/>
          </a:bodyPr>
          <a:lstStyle/>
          <a:p>
            <a:pPr algn="ctr"/>
            <a:r>
              <a:rPr lang="en-US" sz="3600" b="1" dirty="0" err="1">
                <a:solidFill>
                  <a:srgbClr val="FF0000"/>
                </a:solidFill>
                <a:latin typeface="Times New Roman" panose="02020603050405020304" pitchFamily="18" charset="0"/>
                <a:cs typeface="Times New Roman" panose="02020603050405020304" pitchFamily="18" charset="0"/>
              </a:rPr>
              <a:t>Kế</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hoạch</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dạy</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học</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buổi</a:t>
            </a:r>
            <a:r>
              <a:rPr lang="en-US" sz="3600" b="1" dirty="0">
                <a:solidFill>
                  <a:srgbClr val="FF0000"/>
                </a:solidFill>
                <a:latin typeface="Times New Roman" panose="02020603050405020304" pitchFamily="18" charset="0"/>
                <a:cs typeface="Times New Roman" panose="02020603050405020304" pitchFamily="18" charset="0"/>
              </a:rPr>
              <a:t> 2 </a:t>
            </a:r>
            <a:r>
              <a:rPr lang="en-US" sz="3600" b="1" dirty="0" err="1">
                <a:solidFill>
                  <a:srgbClr val="FF0000"/>
                </a:solidFill>
                <a:latin typeface="Times New Roman" panose="02020603050405020304" pitchFamily="18" charset="0"/>
                <a:cs typeface="Times New Roman" panose="02020603050405020304" pitchFamily="18" charset="0"/>
              </a:rPr>
              <a:t>đối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với</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trường</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dạy</a:t>
            </a:r>
            <a:r>
              <a:rPr lang="en-US" sz="3600" b="1" dirty="0">
                <a:solidFill>
                  <a:srgbClr val="FF0000"/>
                </a:solidFill>
                <a:latin typeface="Times New Roman" panose="02020603050405020304" pitchFamily="18" charset="0"/>
                <a:cs typeface="Times New Roman" panose="02020603050405020304" pitchFamily="18" charset="0"/>
              </a:rPr>
              <a:t> </a:t>
            </a:r>
            <a:r>
              <a:rPr lang="en-US" sz="3600" b="1" dirty="0" err="1">
                <a:solidFill>
                  <a:srgbClr val="FF0000"/>
                </a:solidFill>
                <a:latin typeface="Times New Roman" panose="02020603050405020304" pitchFamily="18" charset="0"/>
                <a:cs typeface="Times New Roman" panose="02020603050405020304" pitchFamily="18" charset="0"/>
              </a:rPr>
              <a:t>học</a:t>
            </a:r>
            <a:r>
              <a:rPr lang="en-US" sz="3600" b="1" dirty="0">
                <a:solidFill>
                  <a:srgbClr val="FF0000"/>
                </a:solidFill>
                <a:latin typeface="Times New Roman" panose="02020603050405020304" pitchFamily="18" charset="0"/>
                <a:cs typeface="Times New Roman" panose="02020603050405020304" pitchFamily="18" charset="0"/>
              </a:rPr>
              <a:t> 2 </a:t>
            </a:r>
            <a:r>
              <a:rPr lang="en-US" sz="3600" b="1" dirty="0" err="1">
                <a:solidFill>
                  <a:srgbClr val="FF0000"/>
                </a:solidFill>
                <a:latin typeface="Times New Roman" panose="02020603050405020304" pitchFamily="18" charset="0"/>
                <a:cs typeface="Times New Roman" panose="02020603050405020304" pitchFamily="18" charset="0"/>
              </a:rPr>
              <a:t>buổi</a:t>
            </a:r>
            <a:r>
              <a:rPr lang="en-US" sz="3600" b="1" dirty="0">
                <a:solidFill>
                  <a:srgbClr val="FF0000"/>
                </a:solidFill>
                <a:latin typeface="Times New Roman" panose="02020603050405020304" pitchFamily="18" charset="0"/>
                <a:cs typeface="Times New Roman" panose="02020603050405020304" pitchFamily="18" charset="0"/>
              </a:rPr>
              <a:t>/</a:t>
            </a:r>
            <a:r>
              <a:rPr lang="en-US" sz="3600" b="1" dirty="0" err="1">
                <a:solidFill>
                  <a:srgbClr val="FF0000"/>
                </a:solidFill>
                <a:latin typeface="Times New Roman" panose="02020603050405020304" pitchFamily="18" charset="0"/>
                <a:cs typeface="Times New Roman" panose="02020603050405020304" pitchFamily="18" charset="0"/>
              </a:rPr>
              <a:t>ngày</a:t>
            </a:r>
            <a:r>
              <a:rPr lang="en-US" sz="3600" b="1" dirty="0">
                <a:solidFill>
                  <a:srgbClr val="FF0000"/>
                </a:solidFill>
                <a:latin typeface="Times New Roman" panose="02020603050405020304" pitchFamily="18" charset="0"/>
                <a:cs typeface="Times New Roman" panose="02020603050405020304" pitchFamily="18" charset="0"/>
              </a:rPr>
              <a:t> </a:t>
            </a:r>
            <a:endParaRPr lang="en-US" dirty="0"/>
          </a:p>
        </p:txBody>
      </p:sp>
      <p:sp>
        <p:nvSpPr>
          <p:cNvPr id="3" name="Content Placeholder 2">
            <a:extLst>
              <a:ext uri="{FF2B5EF4-FFF2-40B4-BE49-F238E27FC236}">
                <a16:creationId xmlns:a16="http://schemas.microsoft.com/office/drawing/2014/main" id="{E6BBF273-5E53-CA4F-9A71-0948E290B660}"/>
              </a:ext>
            </a:extLst>
          </p:cNvPr>
          <p:cNvSpPr>
            <a:spLocks noGrp="1"/>
          </p:cNvSpPr>
          <p:nvPr>
            <p:ph idx="1"/>
          </p:nvPr>
        </p:nvSpPr>
        <p:spPr>
          <a:xfrm>
            <a:off x="644236" y="1123284"/>
            <a:ext cx="10806545" cy="5412598"/>
          </a:xfrm>
        </p:spPr>
        <p:txBody>
          <a:bodyPr>
            <a:noAutofit/>
          </a:bodyPr>
          <a:lstStyle/>
          <a:p>
            <a:pPr algn="just"/>
            <a:r>
              <a:rPr lang="en-US" sz="2800" dirty="0" err="1">
                <a:latin typeface="Times New Roman" panose="02020603050405020304" pitchFamily="18" charset="0"/>
                <a:cs typeface="Times New Roman" panose="02020603050405020304" pitchFamily="18" charset="0"/>
              </a:rPr>
              <a:t>Nhà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chủ</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xây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dựng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phân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chi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môn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với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các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trường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2 </a:t>
            </a:r>
            <a:r>
              <a:rPr lang="en-US" sz="2800" dirty="0" err="1">
                <a:latin typeface="Times New Roman" panose="02020603050405020304" pitchFamily="18" charset="0"/>
                <a:cs typeface="Times New Roman" panose="02020603050405020304" pitchFamily="18" charset="0"/>
              </a:rPr>
              <a:t>buổi</a:t>
            </a:r>
            <a:r>
              <a:rPr lang="en-US" sz="2800" dirty="0">
                <a:latin typeface="Times New Roman" panose="02020603050405020304" pitchFamily="18" charset="0"/>
                <a:cs typeface="Times New Roman" panose="02020603050405020304" pitchFamily="18" charset="0"/>
              </a:rPr>
              <a:t>/</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trên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đảm</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bảo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nội</a:t>
            </a:r>
            <a:r>
              <a:rPr lang="en-US" sz="2800" b="1" i="1" dirty="0">
                <a:latin typeface="Times New Roman" panose="02020603050405020304" pitchFamily="18" charset="0"/>
                <a:cs typeface="Times New Roman" panose="02020603050405020304" pitchFamily="18" charset="0"/>
              </a:rPr>
              <a:t> dung </a:t>
            </a:r>
            <a:r>
              <a:rPr lang="en-US" sz="2800" b="1" i="1" dirty="0" err="1">
                <a:latin typeface="Times New Roman" panose="02020603050405020304" pitchFamily="18" charset="0"/>
                <a:cs typeface="Times New Roman" panose="02020603050405020304" pitchFamily="18" charset="0"/>
              </a:rPr>
              <a:t>chương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chuẩn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kiến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thức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kỹ</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năng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thời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lượng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dạy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học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đồng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thời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đảm</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bảo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hình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sở</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vật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chất</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giáo</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viên</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của</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nhà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trường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và</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không</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gây</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quá</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tải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đối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với</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học</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sinh</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cụ</a:t>
            </a:r>
            <a:r>
              <a:rPr lang="en-US" sz="2800" b="1" i="1" dirty="0">
                <a:latin typeface="Times New Roman" panose="02020603050405020304" pitchFamily="18" charset="0"/>
                <a:cs typeface="Times New Roman" panose="02020603050405020304" pitchFamily="18" charset="0"/>
              </a:rPr>
              <a:t> </a:t>
            </a:r>
            <a:r>
              <a:rPr lang="en-US" sz="2800" b="1" i="1" dirty="0" err="1">
                <a:latin typeface="Times New Roman" panose="02020603050405020304" pitchFamily="18" charset="0"/>
                <a:cs typeface="Times New Roman" panose="02020603050405020304" pitchFamily="18" charset="0"/>
              </a:rPr>
              <a:t>thể</a:t>
            </a:r>
            <a:r>
              <a:rPr lang="en-US" sz="2800" b="1" i="1" dirty="0">
                <a:latin typeface="Times New Roman" panose="02020603050405020304" pitchFamily="18" charset="0"/>
                <a:cs typeface="Times New Roman" panose="02020603050405020304" pitchFamily="18" charset="0"/>
              </a:rPr>
              <a:t>: </a:t>
            </a:r>
          </a:p>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Đối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với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cấp</a:t>
            </a:r>
            <a:r>
              <a:rPr lang="en-US" sz="2800" b="1" dirty="0">
                <a:solidFill>
                  <a:srgbClr val="FF0000"/>
                </a:solidFill>
                <a:latin typeface="Times New Roman" panose="02020603050405020304" pitchFamily="18" charset="0"/>
                <a:cs typeface="Times New Roman" panose="02020603050405020304" pitchFamily="18" charset="0"/>
              </a:rPr>
              <a:t> THCS</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16/2006/QĐ-BGD&amp;ĐT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05/5/2006 +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buổi</a:t>
            </a:r>
            <a:r>
              <a:rPr lang="en-US" sz="2800" dirty="0">
                <a:latin typeface="Times New Roman" panose="02020603050405020304" pitchFamily="18" charset="0"/>
                <a:cs typeface="Times New Roman" panose="02020603050405020304" pitchFamily="18" charset="0"/>
              </a:rPr>
              <a:t> 2)  </a:t>
            </a:r>
            <a:r>
              <a:rPr lang="en-US" sz="2800" dirty="0" err="1">
                <a:solidFill>
                  <a:srgbClr val="FF0000"/>
                </a:solidFill>
                <a:latin typeface="Times New Roman" panose="02020603050405020304" pitchFamily="18" charset="0"/>
                <a:cs typeface="Times New Roman" panose="02020603050405020304" pitchFamily="18" charset="0"/>
              </a:rPr>
              <a:t>từ</a:t>
            </a:r>
            <a:r>
              <a:rPr lang="en-US" sz="2800" dirty="0">
                <a:solidFill>
                  <a:srgbClr val="FF0000"/>
                </a:solidFill>
                <a:latin typeface="Times New Roman" panose="02020603050405020304" pitchFamily="18" charset="0"/>
                <a:cs typeface="Times New Roman" panose="02020603050405020304" pitchFamily="18" charset="0"/>
              </a:rPr>
              <a:t> 38 – 42 </a:t>
            </a:r>
            <a:r>
              <a:rPr lang="en-US" sz="2800" dirty="0" err="1">
                <a:solidFill>
                  <a:srgbClr val="FF0000"/>
                </a:solidFill>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8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6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p>
          <a:p>
            <a:pPr marL="0" indent="0" algn="just">
              <a:buNone/>
            </a:pP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Đối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với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cấp</a:t>
            </a:r>
            <a:r>
              <a:rPr lang="en-US" sz="2800" b="1" dirty="0">
                <a:solidFill>
                  <a:srgbClr val="FF0000"/>
                </a:solidFill>
                <a:latin typeface="Times New Roman" panose="02020603050405020304" pitchFamily="18" charset="0"/>
                <a:cs typeface="Times New Roman" panose="02020603050405020304" pitchFamily="18" charset="0"/>
              </a:rPr>
              <a:t> THPT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tổng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chính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khóa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theo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16/2006/QĐ-BGD&amp;ĐT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05/5/2006 +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buổi</a:t>
            </a:r>
            <a:r>
              <a:rPr lang="en-US" sz="2800" dirty="0">
                <a:latin typeface="Times New Roman" panose="02020603050405020304" pitchFamily="18" charset="0"/>
                <a:cs typeface="Times New Roman" panose="02020603050405020304" pitchFamily="18" charset="0"/>
              </a:rPr>
              <a:t> 2)  </a:t>
            </a:r>
            <a:r>
              <a:rPr lang="en-US" sz="2800" dirty="0" err="1">
                <a:solidFill>
                  <a:srgbClr val="FF0000"/>
                </a:solidFill>
                <a:latin typeface="Times New Roman" panose="02020603050405020304" pitchFamily="18" charset="0"/>
                <a:cs typeface="Times New Roman" panose="02020603050405020304" pitchFamily="18" charset="0"/>
              </a:rPr>
              <a:t>từ</a:t>
            </a:r>
            <a:r>
              <a:rPr lang="en-US" sz="2800" dirty="0">
                <a:solidFill>
                  <a:srgbClr val="FF0000"/>
                </a:solidFill>
                <a:latin typeface="Times New Roman" panose="02020603050405020304" pitchFamily="18" charset="0"/>
                <a:cs typeface="Times New Roman" panose="02020603050405020304" pitchFamily="18" charset="0"/>
              </a:rPr>
              <a:t> 45 – 48 </a:t>
            </a:r>
            <a:r>
              <a:rPr lang="en-US" sz="2800" dirty="0" err="1">
                <a:solidFill>
                  <a:srgbClr val="FF0000"/>
                </a:solidFill>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dạy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8 </a:t>
            </a:r>
            <a:r>
              <a:rPr lang="en-US" sz="2800" dirty="0" err="1">
                <a:latin typeface="Times New Roman" panose="02020603050405020304" pitchFamily="18" charset="0"/>
                <a:cs typeface="Times New Roman" panose="02020603050405020304" pitchFamily="18" charset="0"/>
              </a:rPr>
              <a:t>tiết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mỗi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tuần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không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quá</a:t>
            </a:r>
            <a:r>
              <a:rPr lang="en-US" sz="2800" dirty="0">
                <a:latin typeface="Times New Roman" panose="02020603050405020304" pitchFamily="18" charset="0"/>
                <a:cs typeface="Times New Roman" panose="02020603050405020304" pitchFamily="18" charset="0"/>
              </a:rPr>
              <a:t> 6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a:t>
            </a:r>
          </a:p>
        </p:txBody>
      </p:sp>
      <p:sp>
        <p:nvSpPr>
          <p:cNvPr id="5" name="Footer Placeholder 4">
            <a:extLst>
              <a:ext uri="{FF2B5EF4-FFF2-40B4-BE49-F238E27FC236}">
                <a16:creationId xmlns:a16="http://schemas.microsoft.com/office/drawing/2014/main" id="{F390AE7F-72A7-D249-9015-7263199E09CE}"/>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7369CB70-3BEB-8D49-AD1C-A617A34D3B7E}"/>
              </a:ext>
            </a:extLst>
          </p:cNvPr>
          <p:cNvSpPr>
            <a:spLocks noGrp="1"/>
          </p:cNvSpPr>
          <p:nvPr>
            <p:ph type="sldNum" sz="quarter" idx="12"/>
          </p:nvPr>
        </p:nvSpPr>
        <p:spPr/>
        <p:txBody>
          <a:bodyPr/>
          <a:lstStyle/>
          <a:p>
            <a:fld id="{9CD8D479-8942-46E8-A226-A4E01F7A105C}" type="slidenum">
              <a:rPr lang="en-US" smtClean="0"/>
              <a:t>8</a:t>
            </a:fld>
            <a:endParaRPr lang="en-US"/>
          </a:p>
        </p:txBody>
      </p:sp>
    </p:spTree>
    <p:extLst>
      <p:ext uri="{BB962C8B-B14F-4D97-AF65-F5344CB8AC3E}">
        <p14:creationId xmlns:p14="http://schemas.microsoft.com/office/powerpoint/2010/main" val="2966296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4AB2896-B8B0-7742-943A-4DF2FD6DEDD3}"/>
              </a:ext>
            </a:extLst>
          </p:cNvPr>
          <p:cNvSpPr>
            <a:spLocks noGrp="1"/>
          </p:cNvSpPr>
          <p:nvPr>
            <p:ph idx="1"/>
          </p:nvPr>
        </p:nvSpPr>
        <p:spPr>
          <a:xfrm>
            <a:off x="681881" y="630818"/>
            <a:ext cx="11055927" cy="5749199"/>
          </a:xfrm>
        </p:spPr>
        <p:txBody>
          <a:bodyPr>
            <a:noAutofit/>
          </a:bodyPr>
          <a:lstStyle/>
          <a:p>
            <a:pPr algn="just">
              <a:buFontTx/>
              <a:buChar char="-"/>
            </a:pP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nội</a:t>
            </a:r>
            <a:r>
              <a:rPr lang="en-US" sz="2800" dirty="0">
                <a:latin typeface="Times New Roman" panose="02020603050405020304" pitchFamily="18" charset="0"/>
                <a:cs typeface="Times New Roman" panose="02020603050405020304" pitchFamily="18" charset="0"/>
              </a:rPr>
              <a:t> dung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Quyết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định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16/2006/QĐ-BGD&amp;ĐT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05/5/2006; </a:t>
            </a:r>
            <a:r>
              <a:rPr lang="en-US" sz="2800" dirty="0" err="1">
                <a:latin typeface="Times New Roman" panose="02020603050405020304" pitchFamily="18" charset="0"/>
                <a:cs typeface="Times New Roman" panose="02020603050405020304" pitchFamily="18" charset="0"/>
              </a:rPr>
              <a:t>văn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số</a:t>
            </a:r>
            <a:r>
              <a:rPr lang="en-US" sz="2800" dirty="0">
                <a:latin typeface="Times New Roman" panose="02020603050405020304" pitchFamily="18" charset="0"/>
                <a:cs typeface="Times New Roman" panose="02020603050405020304" pitchFamily="18" charset="0"/>
              </a:rPr>
              <a:t> </a:t>
            </a:r>
            <a:r>
              <a:rPr lang="en-US" sz="2800" u="sng" dirty="0">
                <a:latin typeface="Times New Roman" panose="02020603050405020304" pitchFamily="18" charset="0"/>
                <a:cs typeface="Times New Roman" panose="02020603050405020304" pitchFamily="18" charset="0"/>
                <a:hlinkClick r:id="rId2"/>
              </a:rPr>
              <a:t>64/BGDĐT-GDTrH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06/01/2010; </a:t>
            </a:r>
            <a:r>
              <a:rPr lang="nb-NO" sz="2800" dirty="0" err="1">
                <a:latin typeface="Times New Roman" panose="02020603050405020304" pitchFamily="18" charset="0"/>
                <a:cs typeface="Times New Roman" panose="02020603050405020304" pitchFamily="18" charset="0"/>
              </a:rPr>
              <a:t>Công</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văn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số</a:t>
            </a:r>
            <a:r>
              <a:rPr lang="nb-NO" sz="2800" dirty="0">
                <a:latin typeface="Times New Roman" panose="02020603050405020304" pitchFamily="18" charset="0"/>
                <a:cs typeface="Times New Roman" panose="02020603050405020304" pitchFamily="18" charset="0"/>
              </a:rPr>
              <a:t> 5842/BGDĐT-VP </a:t>
            </a:r>
            <a:r>
              <a:rPr lang="nb-NO" sz="2800" dirty="0" err="1">
                <a:latin typeface="Times New Roman" panose="02020603050405020304" pitchFamily="18" charset="0"/>
                <a:cs typeface="Times New Roman" panose="02020603050405020304" pitchFamily="18" charset="0"/>
              </a:rPr>
              <a:t>ngày</a:t>
            </a:r>
            <a:r>
              <a:rPr lang="nb-NO" sz="2800" dirty="0">
                <a:latin typeface="Times New Roman" panose="02020603050405020304" pitchFamily="18" charset="0"/>
                <a:cs typeface="Times New Roman" panose="02020603050405020304" pitchFamily="18" charset="0"/>
              </a:rPr>
              <a:t> 01/9/2011 </a:t>
            </a:r>
            <a:r>
              <a:rPr lang="nb-NO" sz="2800" dirty="0" err="1">
                <a:latin typeface="Times New Roman" panose="02020603050405020304" pitchFamily="18" charset="0"/>
                <a:cs typeface="Times New Roman" panose="02020603050405020304" pitchFamily="18" charset="0"/>
              </a:rPr>
              <a:t>của</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Bộ</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Giáo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dục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và</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Đào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tạo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về</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hướng</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dẫn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điều</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chỉnh</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nội</a:t>
            </a:r>
            <a:r>
              <a:rPr lang="nb-NO" sz="2800" dirty="0">
                <a:latin typeface="Times New Roman" panose="02020603050405020304" pitchFamily="18" charset="0"/>
                <a:cs typeface="Times New Roman" panose="02020603050405020304" pitchFamily="18" charset="0"/>
              </a:rPr>
              <a:t> dung </a:t>
            </a:r>
            <a:r>
              <a:rPr lang="nb-NO" sz="2800" dirty="0" err="1">
                <a:latin typeface="Times New Roman" panose="02020603050405020304" pitchFamily="18" charset="0"/>
                <a:cs typeface="Times New Roman" panose="02020603050405020304" pitchFamily="18" charset="0"/>
              </a:rPr>
              <a:t>dạy</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học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giáo</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dục</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phổ</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thông</a:t>
            </a:r>
            <a:r>
              <a:rPr lang="nb-NO" sz="2800" dirty="0">
                <a:latin typeface="Times New Roman" panose="02020603050405020304" pitchFamily="18" charset="0"/>
                <a:cs typeface="Times New Roman" panose="02020603050405020304" pitchFamily="18" charset="0"/>
              </a:rPr>
              <a:t>;</a:t>
            </a:r>
          </a:p>
          <a:p>
            <a:pPr algn="just">
              <a:buFontTx/>
              <a:buChar char="-"/>
            </a:pPr>
            <a:r>
              <a:rPr lang="nb-NO" sz="2800" dirty="0" err="1">
                <a:latin typeface="Times New Roman" panose="02020603050405020304" pitchFamily="18" charset="0"/>
                <a:cs typeface="Times New Roman" panose="02020603050405020304" pitchFamily="18" charset="0"/>
              </a:rPr>
              <a:t>Văn</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bản</a:t>
            </a:r>
            <a:r>
              <a:rPr lang="nb-NO" sz="28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4612/BGDĐT-</a:t>
            </a:r>
            <a:r>
              <a:rPr lang="en-US" sz="2800" dirty="0" err="1">
                <a:latin typeface="Times New Roman" panose="02020603050405020304" pitchFamily="18" charset="0"/>
                <a:cs typeface="Times New Roman" panose="02020603050405020304" pitchFamily="18" charset="0"/>
              </a:rPr>
              <a:t>GDTrH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ngày</a:t>
            </a:r>
            <a:r>
              <a:rPr lang="en-US" sz="2800" dirty="0">
                <a:latin typeface="Times New Roman" panose="02020603050405020304" pitchFamily="18" charset="0"/>
                <a:cs typeface="Times New Roman" panose="02020603050405020304" pitchFamily="18" charset="0"/>
              </a:rPr>
              <a:t> 3 </a:t>
            </a:r>
            <a:r>
              <a:rPr lang="en-US" sz="2800" dirty="0" err="1">
                <a:latin typeface="Times New Roman" panose="02020603050405020304" pitchFamily="18" charset="0"/>
                <a:cs typeface="Times New Roman" panose="02020603050405020304" pitchFamily="18" charset="0"/>
              </a:rPr>
              <a:t>tháng</a:t>
            </a:r>
            <a:r>
              <a:rPr lang="en-US" sz="2800" dirty="0">
                <a:latin typeface="Times New Roman" panose="02020603050405020304" pitchFamily="18" charset="0"/>
                <a:cs typeface="Times New Roman" panose="02020603050405020304" pitchFamily="18" charset="0"/>
              </a:rPr>
              <a:t> 10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2017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Đào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hướng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dẫn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hiện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chương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trình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giáo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dục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phổ</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thông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hiện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hành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theo</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định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hướng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phát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triển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năng</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lực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và</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phẩm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chất</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sinh</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năm</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học</a:t>
            </a:r>
            <a:r>
              <a:rPr lang="en-US" sz="2800" i="1" dirty="0">
                <a:latin typeface="Times New Roman" panose="02020603050405020304" pitchFamily="18" charset="0"/>
                <a:cs typeface="Times New Roman" panose="02020603050405020304" pitchFamily="18" charset="0"/>
              </a:rPr>
              <a:t> 2017-2018; </a:t>
            </a:r>
            <a:r>
              <a:rPr lang="en-US" sz="2800" i="1" dirty="0" err="1">
                <a:latin typeface="Times New Roman" panose="02020603050405020304" pitchFamily="18" charset="0"/>
                <a:cs typeface="Times New Roman" panose="02020603050405020304" pitchFamily="18" charset="0"/>
              </a:rPr>
              <a:t>văn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bản</a:t>
            </a:r>
            <a:r>
              <a:rPr lang="en-US" sz="2800" i="1" dirty="0">
                <a:latin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cs typeface="Times New Roman" panose="02020603050405020304" pitchFamily="18" charset="0"/>
              </a:rPr>
              <a:t>số</a:t>
            </a:r>
            <a:r>
              <a:rPr lang="en-US" sz="2800" i="1" dirty="0">
                <a:latin typeface="Times New Roman" panose="02020603050405020304" pitchFamily="18" charset="0"/>
                <a:cs typeface="Times New Roman" panose="02020603050405020304" pitchFamily="18" charset="0"/>
              </a:rPr>
              <a:t> </a:t>
            </a:r>
            <a:r>
              <a:rPr lang="fr-FR" sz="2800" dirty="0">
                <a:latin typeface="Times New Roman" panose="02020603050405020304" pitchFamily="18" charset="0"/>
                <a:cs typeface="Times New Roman" panose="02020603050405020304" pitchFamily="18" charset="0"/>
              </a:rPr>
              <a:t>5131/BGDĐT-</a:t>
            </a:r>
            <a:r>
              <a:rPr lang="fr-FR" sz="2800" dirty="0" err="1">
                <a:latin typeface="Times New Roman" panose="02020603050405020304" pitchFamily="18" charset="0"/>
                <a:cs typeface="Times New Roman" panose="02020603050405020304" pitchFamily="18" charset="0"/>
              </a:rPr>
              <a:t>GDTrH</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ngày</a:t>
            </a:r>
            <a:r>
              <a:rPr lang="fr-FR" sz="2800" dirty="0">
                <a:latin typeface="Times New Roman" panose="02020603050405020304" pitchFamily="18" charset="0"/>
                <a:cs typeface="Times New Roman" panose="02020603050405020304" pitchFamily="18" charset="0"/>
              </a:rPr>
              <a:t> 01 </a:t>
            </a:r>
            <a:r>
              <a:rPr lang="fr-FR" sz="2800" dirty="0" err="1">
                <a:latin typeface="Times New Roman" panose="02020603050405020304" pitchFamily="18" charset="0"/>
                <a:cs typeface="Times New Roman" panose="02020603050405020304" pitchFamily="18" charset="0"/>
              </a:rPr>
              <a:t>tháng</a:t>
            </a:r>
            <a:r>
              <a:rPr lang="fr-FR" sz="2800" dirty="0">
                <a:latin typeface="Times New Roman" panose="02020603050405020304" pitchFamily="18" charset="0"/>
                <a:cs typeface="Times New Roman" panose="02020603050405020304" pitchFamily="18" charset="0"/>
              </a:rPr>
              <a:t> 11 </a:t>
            </a:r>
            <a:r>
              <a:rPr lang="fr-FR" sz="2800" dirty="0" err="1">
                <a:latin typeface="Times New Roman" panose="02020603050405020304" pitchFamily="18" charset="0"/>
                <a:cs typeface="Times New Roman" panose="02020603050405020304" pitchFamily="18" charset="0"/>
              </a:rPr>
              <a:t>năm</a:t>
            </a:r>
            <a:r>
              <a:rPr lang="fr-FR" sz="2800" dirty="0">
                <a:latin typeface="Times New Roman" panose="02020603050405020304" pitchFamily="18" charset="0"/>
                <a:cs typeface="Times New Roman" panose="02020603050405020304" pitchFamily="18" charset="0"/>
              </a:rPr>
              <a:t> 2017 </a:t>
            </a:r>
            <a:r>
              <a:rPr lang="fr-FR" sz="2800" dirty="0" err="1">
                <a:latin typeface="Times New Roman" panose="02020603050405020304" pitchFamily="18" charset="0"/>
                <a:cs typeface="Times New Roman" panose="02020603050405020304" pitchFamily="18" charset="0"/>
              </a:rPr>
              <a:t>của</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Bộ</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Giáo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dục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Đào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tạo</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về</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hướng</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dẫn</a:t>
            </a:r>
            <a:r>
              <a:rPr lang="fr-F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thực</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hiện</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kế</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hoạch</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giáo</a:t>
            </a:r>
            <a:r>
              <a:rPr lang="pt-BR" sz="2800" dirty="0">
                <a:latin typeface="Times New Roman" panose="02020603050405020304" pitchFamily="18" charset="0"/>
                <a:cs typeface="Times New Roman" panose="02020603050405020304" pitchFamily="18" charset="0"/>
              </a:rPr>
              <a:t> </a:t>
            </a:r>
            <a:r>
              <a:rPr lang="pt-BR" sz="2800" dirty="0" err="1">
                <a:latin typeface="Times New Roman" panose="02020603050405020304" pitchFamily="18" charset="0"/>
                <a:cs typeface="Times New Roman" panose="02020603050405020304" pitchFamily="18" charset="0"/>
              </a:rPr>
              <a:t>dục</a:t>
            </a:r>
            <a:r>
              <a:rPr lang="pt-B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và</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sơ</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kết</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học</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kỳ</a:t>
            </a:r>
            <a:r>
              <a:rPr lang="fr-FR" sz="2800" dirty="0">
                <a:latin typeface="Times New Roman" panose="02020603050405020304" pitchFamily="18" charset="0"/>
                <a:cs typeface="Times New Roman" panose="02020603050405020304" pitchFamily="18" charset="0"/>
              </a:rPr>
              <a:t> I </a:t>
            </a:r>
            <a:r>
              <a:rPr lang="en-US" sz="2800" dirty="0" err="1">
                <a:latin typeface="Times New Roman" panose="02020603050405020304" pitchFamily="18" charset="0"/>
                <a:cs typeface="Times New Roman" panose="02020603050405020304" pitchFamily="18" charset="0"/>
              </a:rPr>
              <a:t>năm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học</a:t>
            </a:r>
            <a:r>
              <a:rPr lang="en-US" sz="2800" dirty="0">
                <a:latin typeface="Times New Roman" panose="02020603050405020304" pitchFamily="18" charset="0"/>
                <a:cs typeface="Times New Roman" panose="02020603050405020304" pitchFamily="18" charset="0"/>
              </a:rPr>
              <a:t> 2017-2018,</a:t>
            </a:r>
            <a:r>
              <a:rPr lang="nb-NO" sz="2800" dirty="0">
                <a:latin typeface="Times New Roman" panose="02020603050405020304" pitchFamily="18" charset="0"/>
                <a:cs typeface="Times New Roman" panose="02020603050405020304" pitchFamily="18" charset="0"/>
              </a:rPr>
              <a:t> </a:t>
            </a:r>
            <a:r>
              <a:rPr lang="nb-NO" sz="2800" dirty="0" err="1">
                <a:latin typeface="Times New Roman" panose="02020603050405020304" pitchFamily="18" charset="0"/>
                <a:cs typeface="Times New Roman" panose="02020603050405020304" pitchFamily="18" charset="0"/>
              </a:rPr>
              <a:t>nhằm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đảm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bảo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yêu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cầu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tối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thiểu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về</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chuẩn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kiến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thức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kỹ</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năng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và</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thái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độ</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của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Chương</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trình</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giáo</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dục</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phổ</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thông</a:t>
            </a:r>
            <a:r>
              <a:rPr lang="en-US" sz="2800" dirty="0">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gọi</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tắt</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là</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chương</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trình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dạy</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học</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chính</a:t>
            </a:r>
            <a:r>
              <a:rPr lang="en-US" sz="2800" b="1" dirty="0">
                <a:solidFill>
                  <a:srgbClr val="FF0000"/>
                </a:solidFill>
                <a:latin typeface="Times New Roman" panose="02020603050405020304" pitchFamily="18" charset="0"/>
                <a:cs typeface="Times New Roman" panose="02020603050405020304" pitchFamily="18" charset="0"/>
              </a:rPr>
              <a:t> </a:t>
            </a:r>
            <a:r>
              <a:rPr lang="en-US" sz="2800" b="1" dirty="0" err="1">
                <a:solidFill>
                  <a:srgbClr val="FF0000"/>
                </a:solidFill>
                <a:latin typeface="Times New Roman" panose="02020603050405020304" pitchFamily="18" charset="0"/>
                <a:cs typeface="Times New Roman" panose="02020603050405020304" pitchFamily="18" charset="0"/>
              </a:rPr>
              <a:t>khóa</a:t>
            </a:r>
            <a:r>
              <a:rPr lang="en-US" sz="2800" b="1" dirty="0">
                <a:solidFill>
                  <a:srgbClr val="FF0000"/>
                </a:solidFill>
                <a:latin typeface="Times New Roman" panose="02020603050405020304" pitchFamily="18" charset="0"/>
                <a:cs typeface="Times New Roman" panose="02020603050405020304" pitchFamily="18" charset="0"/>
              </a:rPr>
              <a:t>) </a:t>
            </a:r>
          </a:p>
        </p:txBody>
      </p:sp>
      <p:sp>
        <p:nvSpPr>
          <p:cNvPr id="4" name="Date Placeholder 3">
            <a:extLst>
              <a:ext uri="{FF2B5EF4-FFF2-40B4-BE49-F238E27FC236}">
                <a16:creationId xmlns:a16="http://schemas.microsoft.com/office/drawing/2014/main" id="{7391B2BD-1DAD-2B4C-B8DC-C290478B0646}"/>
              </a:ext>
            </a:extLst>
          </p:cNvPr>
          <p:cNvSpPr>
            <a:spLocks noGrp="1"/>
          </p:cNvSpPr>
          <p:nvPr>
            <p:ph type="dt" sz="half" idx="10"/>
          </p:nvPr>
        </p:nvSpPr>
        <p:spPr/>
        <p:txBody>
          <a:bodyPr/>
          <a:lstStyle/>
          <a:p>
            <a:r>
              <a:rPr lang="en-US"/>
              <a:t>July 22, 2012</a:t>
            </a:r>
          </a:p>
        </p:txBody>
      </p:sp>
      <p:sp>
        <p:nvSpPr>
          <p:cNvPr id="5" name="Footer Placeholder 4">
            <a:extLst>
              <a:ext uri="{FF2B5EF4-FFF2-40B4-BE49-F238E27FC236}">
                <a16:creationId xmlns:a16="http://schemas.microsoft.com/office/drawing/2014/main" id="{051D77A4-9B52-BE43-B99B-233ACEE4E377}"/>
              </a:ext>
            </a:extLst>
          </p:cNvPr>
          <p:cNvSpPr>
            <a:spLocks noGrp="1"/>
          </p:cNvSpPr>
          <p:nvPr>
            <p:ph type="ftr" sz="quarter" idx="11"/>
          </p:nvPr>
        </p:nvSpPr>
        <p:spPr/>
        <p:txBody>
          <a:bodyPr/>
          <a:lstStyle/>
          <a:p>
            <a:r>
              <a:rPr lang="en-US"/>
              <a:t>Footer text here</a:t>
            </a:r>
          </a:p>
        </p:txBody>
      </p:sp>
      <p:sp>
        <p:nvSpPr>
          <p:cNvPr id="6" name="Slide Number Placeholder 5">
            <a:extLst>
              <a:ext uri="{FF2B5EF4-FFF2-40B4-BE49-F238E27FC236}">
                <a16:creationId xmlns:a16="http://schemas.microsoft.com/office/drawing/2014/main" id="{61626A7E-2967-454D-8D2D-7F78DA2520F7}"/>
              </a:ext>
            </a:extLst>
          </p:cNvPr>
          <p:cNvSpPr>
            <a:spLocks noGrp="1"/>
          </p:cNvSpPr>
          <p:nvPr>
            <p:ph type="sldNum" sz="quarter" idx="12"/>
          </p:nvPr>
        </p:nvSpPr>
        <p:spPr/>
        <p:txBody>
          <a:bodyPr/>
          <a:lstStyle/>
          <a:p>
            <a:fld id="{9CD8D479-8942-46E8-A226-A4E01F7A105C}" type="slidenum">
              <a:rPr lang="en-US" smtClean="0"/>
              <a:t>9</a:t>
            </a:fld>
            <a:endParaRPr lang="en-US"/>
          </a:p>
        </p:txBody>
      </p:sp>
    </p:spTree>
    <p:extLst>
      <p:ext uri="{BB962C8B-B14F-4D97-AF65-F5344CB8AC3E}">
        <p14:creationId xmlns:p14="http://schemas.microsoft.com/office/powerpoint/2010/main" val="16604101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APDescription xmlns="4873beb7-5857-4685-be1f-d57550cc96cc" xsi:nil="true"/>
    <AssetExpire xmlns="4873beb7-5857-4685-be1f-d57550cc96cc">2029-01-01T08:00:00+00:00</AssetExpire>
    <CampaignTagsTaxHTField0 xmlns="4873beb7-5857-4685-be1f-d57550cc96cc">
      <Terms xmlns="http://schemas.microsoft.com/office/infopath/2007/PartnerControls"/>
    </CampaignTagsTaxHTField0>
    <IntlLangReviewDate xmlns="4873beb7-5857-4685-be1f-d57550cc96cc" xsi:nil="true"/>
    <TPFriendlyName xmlns="4873beb7-5857-4685-be1f-d57550cc96cc" xsi:nil="true"/>
    <IntlLangReview xmlns="4873beb7-5857-4685-be1f-d57550cc96cc">false</IntlLangReview>
    <LocLastLocAttemptVersionLookup xmlns="4873beb7-5857-4685-be1f-d57550cc96cc">848492</LocLastLocAttemptVersionLookup>
    <PolicheckWords xmlns="4873beb7-5857-4685-be1f-d57550cc96cc" xsi:nil="true"/>
    <SubmitterId xmlns="4873beb7-5857-4685-be1f-d57550cc96cc" xsi:nil="true"/>
    <AcquiredFrom xmlns="4873beb7-5857-4685-be1f-d57550cc96cc">Internal MS</AcquiredFrom>
    <EditorialStatus xmlns="4873beb7-5857-4685-be1f-d57550cc96cc">Complete</EditorialStatus>
    <Markets xmlns="4873beb7-5857-4685-be1f-d57550cc96cc"/>
    <OriginAsset xmlns="4873beb7-5857-4685-be1f-d57550cc96cc" xsi:nil="true"/>
    <AssetStart xmlns="4873beb7-5857-4685-be1f-d57550cc96cc">2012-07-25T23:48:00+00:00</AssetStart>
    <FriendlyTitle xmlns="4873beb7-5857-4685-be1f-d57550cc96cc" xsi:nil="true"/>
    <MarketSpecific xmlns="4873beb7-5857-4685-be1f-d57550cc96cc">false</MarketSpecific>
    <TPNamespace xmlns="4873beb7-5857-4685-be1f-d57550cc96cc" xsi:nil="true"/>
    <PublishStatusLookup xmlns="4873beb7-5857-4685-be1f-d57550cc96cc">
      <Value>1602824</Value>
    </PublishStatusLookup>
    <APAuthor xmlns="4873beb7-5857-4685-be1f-d57550cc96cc">
      <UserInfo>
        <DisplayName>REDMOND\v-vaddu</DisplayName>
        <AccountId>2567</AccountId>
        <AccountType/>
      </UserInfo>
    </APAuthor>
    <TPCommandLine xmlns="4873beb7-5857-4685-be1f-d57550cc96cc" xsi:nil="true"/>
    <IntlLangReviewer xmlns="4873beb7-5857-4685-be1f-d57550cc96cc" xsi:nil="true"/>
    <OpenTemplate xmlns="4873beb7-5857-4685-be1f-d57550cc96cc">true</OpenTemplate>
    <CSXSubmissionDate xmlns="4873beb7-5857-4685-be1f-d57550cc96cc" xsi:nil="true"/>
    <TaxCatchAll xmlns="4873beb7-5857-4685-be1f-d57550cc96cc"/>
    <Manager xmlns="4873beb7-5857-4685-be1f-d57550cc96cc" xsi:nil="true"/>
    <NumericId xmlns="4873beb7-5857-4685-be1f-d57550cc96cc" xsi:nil="true"/>
    <ParentAssetId xmlns="4873beb7-5857-4685-be1f-d57550cc96cc" xsi:nil="true"/>
    <OriginalSourceMarket xmlns="4873beb7-5857-4685-be1f-d57550cc96cc" xsi:nil="true"/>
    <ApprovalStatus xmlns="4873beb7-5857-4685-be1f-d57550cc96cc">InProgress</ApprovalStatus>
    <TPComponent xmlns="4873beb7-5857-4685-be1f-d57550cc96cc" xsi:nil="true"/>
    <EditorialTags xmlns="4873beb7-5857-4685-be1f-d57550cc96cc" xsi:nil="true"/>
    <TPExecutable xmlns="4873beb7-5857-4685-be1f-d57550cc96cc" xsi:nil="true"/>
    <TPLaunchHelpLink xmlns="4873beb7-5857-4685-be1f-d57550cc96cc" xsi:nil="true"/>
    <LocComments xmlns="4873beb7-5857-4685-be1f-d57550cc96cc" xsi:nil="true"/>
    <LocRecommendedHandoff xmlns="4873beb7-5857-4685-be1f-d57550cc96cc" xsi:nil="true"/>
    <SourceTitle xmlns="4873beb7-5857-4685-be1f-d57550cc96cc" xsi:nil="true"/>
    <CSXUpdate xmlns="4873beb7-5857-4685-be1f-d57550cc96cc">false</CSXUpdate>
    <IntlLocPriority xmlns="4873beb7-5857-4685-be1f-d57550cc96cc" xsi:nil="true"/>
    <UAProjectedTotalWords xmlns="4873beb7-5857-4685-be1f-d57550cc96cc" xsi:nil="true"/>
    <AssetType xmlns="4873beb7-5857-4685-be1f-d57550cc96cc">TP</AssetType>
    <MachineTranslated xmlns="4873beb7-5857-4685-be1f-d57550cc96cc">false</MachineTranslated>
    <OutputCachingOn xmlns="4873beb7-5857-4685-be1f-d57550cc96cc">false</OutputCachingOn>
    <TemplateStatus xmlns="4873beb7-5857-4685-be1f-d57550cc96cc">Complete</TemplateStatus>
    <IsSearchable xmlns="4873beb7-5857-4685-be1f-d57550cc96cc">true</IsSearchable>
    <ContentItem xmlns="4873beb7-5857-4685-be1f-d57550cc96cc" xsi:nil="true"/>
    <HandoffToMSDN xmlns="4873beb7-5857-4685-be1f-d57550cc96cc" xsi:nil="true"/>
    <ShowIn xmlns="4873beb7-5857-4685-be1f-d57550cc96cc">Show everywhere</ShowIn>
    <ThumbnailAssetId xmlns="4873beb7-5857-4685-be1f-d57550cc96cc" xsi:nil="true"/>
    <UALocComments xmlns="4873beb7-5857-4685-be1f-d57550cc96cc" xsi:nil="true"/>
    <UALocRecommendation xmlns="4873beb7-5857-4685-be1f-d57550cc96cc">Localize</UALocRecommendation>
    <LastModifiedDateTime xmlns="4873beb7-5857-4685-be1f-d57550cc96cc" xsi:nil="true"/>
    <LegacyData xmlns="4873beb7-5857-4685-be1f-d57550cc96cc" xsi:nil="true"/>
    <LocManualTestRequired xmlns="4873beb7-5857-4685-be1f-d57550cc96cc">false</LocManualTestRequired>
    <LocMarketGroupTiers2 xmlns="4873beb7-5857-4685-be1f-d57550cc96cc" xsi:nil="true"/>
    <ClipArtFilename xmlns="4873beb7-5857-4685-be1f-d57550cc96cc" xsi:nil="true"/>
    <TPApplication xmlns="4873beb7-5857-4685-be1f-d57550cc96cc" xsi:nil="true"/>
    <CSXHash xmlns="4873beb7-5857-4685-be1f-d57550cc96cc" xsi:nil="true"/>
    <DirectSourceMarket xmlns="4873beb7-5857-4685-be1f-d57550cc96cc" xsi:nil="true"/>
    <PrimaryImageGen xmlns="4873beb7-5857-4685-be1f-d57550cc96cc">true</PrimaryImageGen>
    <PlannedPubDate xmlns="4873beb7-5857-4685-be1f-d57550cc96cc" xsi:nil="true"/>
    <CSXSubmissionMarket xmlns="4873beb7-5857-4685-be1f-d57550cc96cc" xsi:nil="true"/>
    <Downloads xmlns="4873beb7-5857-4685-be1f-d57550cc96cc">0</Downloads>
    <ArtSampleDocs xmlns="4873beb7-5857-4685-be1f-d57550cc96cc" xsi:nil="true"/>
    <TrustLevel xmlns="4873beb7-5857-4685-be1f-d57550cc96cc">1 Microsoft Managed Content</TrustLevel>
    <BlockPublish xmlns="4873beb7-5857-4685-be1f-d57550cc96cc">false</BlockPublish>
    <TPLaunchHelpLinkType xmlns="4873beb7-5857-4685-be1f-d57550cc96cc">Template</TPLaunchHelpLinkType>
    <LocalizationTagsTaxHTField0 xmlns="4873beb7-5857-4685-be1f-d57550cc96cc">
      <Terms xmlns="http://schemas.microsoft.com/office/infopath/2007/PartnerControls"/>
    </LocalizationTagsTaxHTField0>
    <BusinessGroup xmlns="4873beb7-5857-4685-be1f-d57550cc96cc" xsi:nil="true"/>
    <Providers xmlns="4873beb7-5857-4685-be1f-d57550cc96cc" xsi:nil="true"/>
    <TemplateTemplateType xmlns="4873beb7-5857-4685-be1f-d57550cc96cc">PowerPoint Presentation Template</TemplateTemplateType>
    <TimesCloned xmlns="4873beb7-5857-4685-be1f-d57550cc96cc" xsi:nil="true"/>
    <TPAppVersion xmlns="4873beb7-5857-4685-be1f-d57550cc96cc" xsi:nil="true"/>
    <VoteCount xmlns="4873beb7-5857-4685-be1f-d57550cc96cc" xsi:nil="true"/>
    <AverageRating xmlns="4873beb7-5857-4685-be1f-d57550cc96cc" xsi:nil="true"/>
    <FeatureTagsTaxHTField0 xmlns="4873beb7-5857-4685-be1f-d57550cc96cc">
      <Terms xmlns="http://schemas.microsoft.com/office/infopath/2007/PartnerControls"/>
    </FeatureTagsTaxHTField0>
    <Provider xmlns="4873beb7-5857-4685-be1f-d57550cc96cc" xsi:nil="true"/>
    <UACurrentWords xmlns="4873beb7-5857-4685-be1f-d57550cc96cc" xsi:nil="true"/>
    <AssetId xmlns="4873beb7-5857-4685-be1f-d57550cc96cc">TP103098869</AssetId>
    <TPClientViewer xmlns="4873beb7-5857-4685-be1f-d57550cc96cc" xsi:nil="true"/>
    <DSATActionTaken xmlns="4873beb7-5857-4685-be1f-d57550cc96cc" xsi:nil="true"/>
    <APEditor xmlns="4873beb7-5857-4685-be1f-d57550cc96cc">
      <UserInfo>
        <DisplayName/>
        <AccountId xsi:nil="true"/>
        <AccountType/>
      </UserInfo>
    </APEditor>
    <TPInstallLocation xmlns="4873beb7-5857-4685-be1f-d57550cc96cc" xsi:nil="true"/>
    <OOCacheId xmlns="4873beb7-5857-4685-be1f-d57550cc96cc" xsi:nil="true"/>
    <IsDeleted xmlns="4873beb7-5857-4685-be1f-d57550cc96cc">false</IsDeleted>
    <PublishTargets xmlns="4873beb7-5857-4685-be1f-d57550cc96cc">OfficeOnlineVNext</PublishTargets>
    <ApprovalLog xmlns="4873beb7-5857-4685-be1f-d57550cc96cc" xsi:nil="true"/>
    <BugNumber xmlns="4873beb7-5857-4685-be1f-d57550cc96cc" xsi:nil="true"/>
    <CrawlForDependencies xmlns="4873beb7-5857-4685-be1f-d57550cc96cc">false</CrawlForDependencies>
    <InternalTagsTaxHTField0 xmlns="4873beb7-5857-4685-be1f-d57550cc96cc">
      <Terms xmlns="http://schemas.microsoft.com/office/infopath/2007/PartnerControls"/>
    </InternalTagsTaxHTField0>
    <LastHandOff xmlns="4873beb7-5857-4685-be1f-d57550cc96cc" xsi:nil="true"/>
    <Milestone xmlns="4873beb7-5857-4685-be1f-d57550cc96cc" xsi:nil="true"/>
    <OriginalRelease xmlns="4873beb7-5857-4685-be1f-d57550cc96cc">15</OriginalRelease>
    <RecommendationsModifier xmlns="4873beb7-5857-4685-be1f-d57550cc96cc" xsi:nil="true"/>
    <ScenarioTagsTaxHTField0 xmlns="4873beb7-5857-4685-be1f-d57550cc96cc">
      <Terms xmlns="http://schemas.microsoft.com/office/infopath/2007/PartnerControls"/>
    </ScenarioTagsTaxHTField0>
    <UANotes xmlns="4873beb7-5857-4685-be1f-d57550cc96cc" xsi:nil="true"/>
  </documentManagement>
</p:propertie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72" ma:contentTypeDescription="Create a new document." ma:contentTypeScope="" ma:versionID="a23e56308344d904b51738559c3d67c9">
  <xsd:schema xmlns:xsd="http://www.w3.org/2001/XMLSchema" xmlns:xs="http://www.w3.org/2001/XMLSchema" xmlns:p="http://schemas.microsoft.com/office/2006/metadata/properties" xmlns:ns2="4873beb7-5857-4685-be1f-d57550cc96cc" targetNamespace="http://schemas.microsoft.com/office/2006/metadata/properties" ma:root="true" ma:fieldsID="cd0908cc4600e77bf5da051303e00c8d" ns2:_="">
    <xsd:import namespace="4873beb7-5857-4685-be1f-d57550cc96cc"/>
    <xsd:element name="properties">
      <xsd:complexType>
        <xsd:sequence>
          <xsd:element name="documentManagement">
            <xsd:complexType>
              <xsd:all>
                <xsd:element ref="ns2:AcquiredFrom" minOccurs="0"/>
                <xsd:element ref="ns2:UACurrentWords" minOccurs="0"/>
                <xsd:element ref="ns2:TPApplication" minOccurs="0"/>
                <xsd:element ref="ns2:ApprovalLog" minOccurs="0"/>
                <xsd:element ref="ns2:ApprovalStatus" minOccurs="0"/>
                <xsd:element ref="ns2:AssetStart" minOccurs="0"/>
                <xsd:element ref="ns2:AssetExpire" minOccurs="0"/>
                <xsd:element ref="ns2:AssetId" minOccurs="0"/>
                <xsd:element ref="ns2:IsSearchable" minOccurs="0"/>
                <xsd:element ref="ns2:AssetType" minOccurs="0"/>
                <xsd:element ref="ns2:APAuthor" minOccurs="0"/>
                <xsd:element ref="ns2:AverageRating" minOccurs="0"/>
                <xsd:element ref="ns2:BlockPublish" minOccurs="0"/>
                <xsd:element ref="ns2:BugNumber" minOccurs="0"/>
                <xsd:element ref="ns2:CampaignTagsTaxHTField0" minOccurs="0"/>
                <xsd:element ref="ns2:TPClientViewer" minOccurs="0"/>
                <xsd:element ref="ns2:ClipArtFilename" minOccurs="0"/>
                <xsd:element ref="ns2:TPCommandLine" minOccurs="0"/>
                <xsd:element ref="ns2:TPComponent" minOccurs="0"/>
                <xsd:element ref="ns2:ContentItem" minOccurs="0"/>
                <xsd:element ref="ns2:CrawlForDependencies" minOccurs="0"/>
                <xsd:element ref="ns2:CSXHash" minOccurs="0"/>
                <xsd:element ref="ns2:CSXSubmissionMarket" minOccurs="0"/>
                <xsd:element ref="ns2:CSXUpdate" minOccurs="0"/>
                <xsd:element ref="ns2:IntlLangReviewDate" minOccurs="0"/>
                <xsd:element ref="ns2:IsDeleted" minOccurs="0"/>
                <xsd:element ref="ns2:APDescription" minOccurs="0"/>
                <xsd:element ref="ns2:DirectSourceMarket" minOccurs="0"/>
                <xsd:element ref="ns2:Downloads" minOccurs="0"/>
                <xsd:element ref="ns2:DSATActionTaken" minOccurs="0"/>
                <xsd:element ref="ns2:APEditor" minOccurs="0"/>
                <xsd:element ref="ns2:EditorialStatus" minOccurs="0"/>
                <xsd:element ref="ns2:EditorialTags" minOccurs="0"/>
                <xsd:element ref="ns2:TPExecutable" minOccurs="0"/>
                <xsd:element ref="ns2:FeatureTagsTaxHTField0" minOccurs="0"/>
                <xsd:element ref="ns2:TPFriendlyName" minOccurs="0"/>
                <xsd:element ref="ns2:FriendlyTitle" minOccurs="0"/>
                <xsd:element ref="ns2:PrimaryImageGen" minOccurs="0"/>
                <xsd:element ref="ns2:HandoffToMSDN" minOccurs="0"/>
                <xsd:element ref="ns2:InProjectListLookup" minOccurs="0"/>
                <xsd:element ref="ns2:TPInstallLocation" minOccurs="0"/>
                <xsd:element ref="ns2:InternalTagsTaxHTField0" minOccurs="0"/>
                <xsd:element ref="ns2:IntlLangReview" minOccurs="0"/>
                <xsd:element ref="ns2:IntlLangReviewer" minOccurs="0"/>
                <xsd:element ref="ns2:MarketSpecific" minOccurs="0"/>
                <xsd:element ref="ns2:LastCompleteVersionLookup" minOccurs="0"/>
                <xsd:element ref="ns2:LastHandOff" minOccurs="0"/>
                <xsd:element ref="ns2:LastModifiedDateTime" minOccurs="0"/>
                <xsd:element ref="ns2:LastPreviewErrorLookup" minOccurs="0"/>
                <xsd:element ref="ns2:LastPreviewResultLookup" minOccurs="0"/>
                <xsd:element ref="ns2:LastPreviewAttemptDateLookup" minOccurs="0"/>
                <xsd:element ref="ns2:LastPreviewedByLookup" minOccurs="0"/>
                <xsd:element ref="ns2:LastPreviewTimeLookup" minOccurs="0"/>
                <xsd:element ref="ns2:LastPreviewVersionLookup" minOccurs="0"/>
                <xsd:element ref="ns2:LastPublishErrorLookup" minOccurs="0"/>
                <xsd:element ref="ns2:LastPublishResultLookup" minOccurs="0"/>
                <xsd:element ref="ns2:LastPublishAttemptDateLookup" minOccurs="0"/>
                <xsd:element ref="ns2:LastPublishedByLookup" minOccurs="0"/>
                <xsd:element ref="ns2:LastPublishTimeLookup" minOccurs="0"/>
                <xsd:element ref="ns2:LastPublishVersionLookup" minOccurs="0"/>
                <xsd:element ref="ns2:TPLaunchHelpLinkType" minOccurs="0"/>
                <xsd:element ref="ns2:LegacyData" minOccurs="0"/>
                <xsd:element ref="ns2:TPLaunchHelpLink" minOccurs="0"/>
                <xsd:element ref="ns2:LocComments" minOccurs="0"/>
                <xsd:element ref="ns2:LocLastLocAttemptVersionLookup" minOccurs="0"/>
                <xsd:element ref="ns2:LocLastLocAttemptVersionTypeLookup" minOccurs="0"/>
                <xsd:element ref="ns2:LocManualTestRequired" minOccurs="0"/>
                <xsd:element ref="ns2:LocMarketGroupTiers2" minOccurs="0"/>
                <xsd:element ref="ns2:LocNewPublishedVersionLookup" minOccurs="0"/>
                <xsd:element ref="ns2:LocOverallHandbackStatusLookup" minOccurs="0"/>
                <xsd:element ref="ns2:LocOverallLocStatusLookup" minOccurs="0"/>
                <xsd:element ref="ns2:LocOverallPreviewStatusLookup" minOccurs="0"/>
                <xsd:element ref="ns2:LocOverallPublishStatusLookup" minOccurs="0"/>
                <xsd:element ref="ns2:IntlLocPriority" minOccurs="0"/>
                <xsd:element ref="ns2:LocProcessedForHandoffsLookup" minOccurs="0"/>
                <xsd:element ref="ns2:LocProcessedForMarketsLookup" minOccurs="0"/>
                <xsd:element ref="ns2:LocPublishedDependentAssetsLookup" minOccurs="0"/>
                <xsd:element ref="ns2:LocPublishedLinkedAssetsLookup" minOccurs="0"/>
                <xsd:element ref="ns2:LocRecommendedHandoff" minOccurs="0"/>
                <xsd:element ref="ns2:LocalizationTagsTaxHTField0" minOccurs="0"/>
                <xsd:element ref="ns2:MachineTranslated" minOccurs="0"/>
                <xsd:element ref="ns2:Manager" minOccurs="0"/>
                <xsd:element ref="ns2:Markets" minOccurs="0"/>
                <xsd:element ref="ns2:Milestone" minOccurs="0"/>
                <xsd:element ref="ns2:TPNamespace" minOccurs="0"/>
                <xsd:element ref="ns2:NumericId" minOccurs="0"/>
                <xsd:element ref="ns2:NumOfRatingsLookup" minOccurs="0"/>
                <xsd:element ref="ns2:OOCacheId" minOccurs="0"/>
                <xsd:element ref="ns2:OpenTemplate" minOccurs="0"/>
                <xsd:element ref="ns2:OriginAsset" minOccurs="0"/>
                <xsd:element ref="ns2:OriginalRelease" minOccurs="0"/>
                <xsd:element ref="ns2:OriginalSourceMarket" minOccurs="0"/>
                <xsd:element ref="ns2:OutputCachingOn" minOccurs="0"/>
                <xsd:element ref="ns2:ParentAssetId" minOccurs="0"/>
                <xsd:element ref="ns2:PlannedPubDate" minOccurs="0"/>
                <xsd:element ref="ns2:PolicheckWords" minOccurs="0"/>
                <xsd:element ref="ns2:BusinessGroup" minOccurs="0"/>
                <xsd:element ref="ns2:UAProjectedTotalWords" minOccurs="0"/>
                <xsd:element ref="ns2:Provider" minOccurs="0"/>
                <xsd:element ref="ns2:Providers" minOccurs="0"/>
                <xsd:element ref="ns2:PublishStatusLookup" minOccurs="0"/>
                <xsd:element ref="ns2:PublishTargets" minOccurs="0"/>
                <xsd:element ref="ns2:RecommendationsModifier" minOccurs="0"/>
                <xsd:element ref="ns2:ArtSampleDocs" minOccurs="0"/>
                <xsd:element ref="ns2:ScenarioTagsTaxHTField0" minOccurs="0"/>
                <xsd:element ref="ns2:ShowIn" minOccurs="0"/>
                <xsd:element ref="ns2:SourceTitle" minOccurs="0"/>
                <xsd:element ref="ns2:CSXSubmissionDate" minOccurs="0"/>
                <xsd:element ref="ns2:SubmitterId" minOccurs="0"/>
                <xsd:element ref="ns2:TaxCatchAll" minOccurs="0"/>
                <xsd:element ref="ns2:TaxCatchAllLabel" minOccurs="0"/>
                <xsd:element ref="ns2:TemplateStatus" minOccurs="0"/>
                <xsd:element ref="ns2:TemplateTemplateType" minOccurs="0"/>
                <xsd:element ref="ns2:ThumbnailAssetId" minOccurs="0"/>
                <xsd:element ref="ns2:TimesCloned" minOccurs="0"/>
                <xsd:element ref="ns2:TrustLevel" minOccurs="0"/>
                <xsd:element ref="ns2:UALocComments" minOccurs="0"/>
                <xsd:element ref="ns2:UALocRecommendation" minOccurs="0"/>
                <xsd:element ref="ns2:UANotes" minOccurs="0"/>
                <xsd:element ref="ns2:TPAppVersion" minOccurs="0"/>
                <xsd:element ref="ns2:VoteCount"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873beb7-5857-4685-be1f-d57550cc96cc" elementFormDefault="qualified">
    <xsd:import namespace="http://schemas.microsoft.com/office/2006/documentManagement/types"/>
    <xsd:import namespace="http://schemas.microsoft.com/office/infopath/2007/PartnerControls"/>
    <xsd:element name="AcquiredFrom" ma:index="1" nillable="true" ma:displayName="Acquired From" ma:default="Internal MS" ma:internalName="AcquiredFrom" ma:readOnly="false">
      <xsd:simpleType>
        <xsd:restriction base="dms:Choice">
          <xsd:enumeration value="Internal MS"/>
          <xsd:enumeration value="Community"/>
          <xsd:enumeration value="MVP"/>
          <xsd:enumeration value="Publisher"/>
          <xsd:enumeration value="Partner"/>
          <xsd:enumeration value="None"/>
        </xsd:restriction>
      </xsd:simpleType>
    </xsd:element>
    <xsd:element name="UACurrentWords" ma:index="2" nillable="true" ma:displayName="Actual Word Count" ma:default="" ma:internalName="UACurrentWords" ma:readOnly="false">
      <xsd:simpleType>
        <xsd:restriction base="dms:Unknown"/>
      </xsd:simpleType>
    </xsd:element>
    <xsd:element name="TPApplication" ma:index="3" nillable="true" ma:displayName="Application to Open Template With" ma:default="" ma:internalName="TPApplication">
      <xsd:simpleType>
        <xsd:restriction base="dms:Text"/>
      </xsd:simpleType>
    </xsd:element>
    <xsd:element name="ApprovalLog" ma:index="4" nillable="true" ma:displayName="Approval Log" ma:default="" ma:hidden="true" ma:internalName="ApprovalLog" ma:readOnly="false">
      <xsd:simpleType>
        <xsd:restriction base="dms:Note"/>
      </xsd:simpleType>
    </xsd:element>
    <xsd:element name="ApprovalStatus" ma:index="5" nillable="true" ma:displayName="Approval Status" ma:default="InProgress" ma:internalName="ApprovalStatus" ma:readOnly="false">
      <xsd:simpleType>
        <xsd:restriction base="dms:Choice">
          <xsd:enumeration value="InProgress"/>
          <xsd:enumeration value="Rejected"/>
          <xsd:enumeration value="Questionable"/>
          <xsd:enumeration value="ApprovedAutomatic"/>
          <xsd:enumeration value="ApprovedManual"/>
          <xsd:enumeration value="On Hold"/>
          <xsd:enumeration value="Needs Review"/>
          <xsd:enumeration value="A Violation"/>
          <xsd:enumeration value="Unpublished Violation"/>
        </xsd:restriction>
      </xsd:simpleType>
    </xsd:element>
    <xsd:element name="AssetStart" ma:index="6" nillable="true" ma:displayName="Asset Begin Date" ma:default="[Today]" ma:internalName="AssetStart" ma:readOnly="false">
      <xsd:simpleType>
        <xsd:restriction base="dms:DateTime"/>
      </xsd:simpleType>
    </xsd:element>
    <xsd:element name="AssetExpire" ma:index="7" nillable="true" ma:displayName="Asset End Date" ma:default="2029-01-01T08:00:00Z" ma:format="DateTime" ma:internalName="AssetExpire" ma:readOnly="false">
      <xsd:simpleType>
        <xsd:restriction base="dms:DateTime"/>
      </xsd:simpleType>
    </xsd:element>
    <xsd:element name="AssetId" ma:index="8" nillable="true" ma:displayName="Asset ID" ma:default="" ma:indexed="true" ma:internalName="AssetId" ma:readOnly="false">
      <xsd:simpleType>
        <xsd:restriction base="dms:Text">
          <xsd:maxLength value="255"/>
        </xsd:restriction>
      </xsd:simpleType>
    </xsd:element>
    <xsd:element name="IsSearchable" ma:index="9" nillable="true" ma:displayName="Asset Searchable?" ma:default="true" ma:internalName="IsSearchable" ma:readOnly="false">
      <xsd:simpleType>
        <xsd:restriction base="dms:Boolean"/>
      </xsd:simpleType>
    </xsd:element>
    <xsd:element name="AssetType" ma:index="10" nillable="true" ma:displayName="Asset Type" ma:default="" ma:internalName="AssetType" ma:readOnly="false">
      <xsd:simpleType>
        <xsd:restriction base="dms:Unknown"/>
      </xsd:simpleType>
    </xsd:element>
    <xsd:element name="APAuthor" ma:index="11" nillable="true" ma:displayName="Author" ma:default="" ma:list="UserInfo" ma:internalName="APAuth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AverageRating" ma:index="12" nillable="true" ma:displayName="Average Rating" ma:internalName="AverageRating" ma:readOnly="false">
      <xsd:simpleType>
        <xsd:restriction base="dms:Text"/>
      </xsd:simpleType>
    </xsd:element>
    <xsd:element name="BlockPublish" ma:index="13" nillable="true" ma:displayName="Block from Publishing?" ma:default="" ma:internalName="BlockPublish" ma:readOnly="false">
      <xsd:simpleType>
        <xsd:restriction base="dms:Boolean"/>
      </xsd:simpleType>
    </xsd:element>
    <xsd:element name="BugNumber" ma:index="14" nillable="true" ma:displayName="Bug Number" ma:default="" ma:internalName="BugNumber" ma:readOnly="false">
      <xsd:simpleType>
        <xsd:restriction base="dms:Text"/>
      </xsd:simpleType>
    </xsd:element>
    <xsd:element name="CampaignTagsTaxHTField0" ma:index="16" nillable="true" ma:taxonomy="true" ma:internalName="CampaignTagsTaxHTField0" ma:taxonomyFieldName="CampaignTags" ma:displayName="Campaigns" ma:readOnly="false" ma:default="" ma:fieldId="{1df42cc3-2301-4f11-a52a-6ead923c29ed}" ma:taxonomyMulti="true" ma:sspId="8f79753a-75d3-41f5-8ca3-40b843941b4f" ma:termSetId="ca0e50d4-faa1-44ce-961e-bb1441c60e66" ma:anchorId="00000000-0000-0000-0000-000000000000" ma:open="false" ma:isKeyword="false">
      <xsd:complexType>
        <xsd:sequence>
          <xsd:element ref="pc:Terms" minOccurs="0" maxOccurs="1"/>
        </xsd:sequence>
      </xsd:complexType>
    </xsd:element>
    <xsd:element name="TPClientViewer" ma:index="17" nillable="true" ma:displayName="Client Viewer" ma:default="" ma:internalName="TPClientViewer">
      <xsd:simpleType>
        <xsd:restriction base="dms:Text"/>
      </xsd:simpleType>
    </xsd:element>
    <xsd:element name="ClipArtFilename" ma:index="18" nillable="true" ma:displayName="Clip Art Name" ma:default="" ma:internalName="ClipArtFilename" ma:readOnly="false">
      <xsd:simpleType>
        <xsd:restriction base="dms:Text"/>
      </xsd:simpleType>
    </xsd:element>
    <xsd:element name="TPCommandLine" ma:index="19" nillable="true" ma:displayName="Command Line" ma:default="" ma:internalName="TPCommandLine">
      <xsd:simpleType>
        <xsd:restriction base="dms:Text"/>
      </xsd:simpleType>
    </xsd:element>
    <xsd:element name="TPComponent" ma:index="20" nillable="true" ma:displayName="Component" ma:default="" ma:internalName="TPComponent">
      <xsd:simpleType>
        <xsd:restriction base="dms:Text"/>
      </xsd:simpleType>
    </xsd:element>
    <xsd:element name="ContentItem" ma:index="21" nillable="true" ma:displayName="Content Item" ma:default="" ma:hidden="true" ma:internalName="ContentItem" ma:readOnly="false">
      <xsd:simpleType>
        <xsd:restriction base="dms:Unknown"/>
      </xsd:simpleType>
    </xsd:element>
    <xsd:element name="CrawlForDependencies" ma:index="23" nillable="true" ma:displayName="Crawl for Dependencies?" ma:default="true" ma:internalName="CrawlForDependencies" ma:readOnly="false">
      <xsd:simpleType>
        <xsd:restriction base="dms:Boolean"/>
      </xsd:simpleType>
    </xsd:element>
    <xsd:element name="CSXHash" ma:index="26" nillable="true" ma:displayName="CSX Hash" ma:default="" ma:indexed="true" ma:internalName="CSXHash" ma:readOnly="false">
      <xsd:simpleType>
        <xsd:restriction base="dms:Text"/>
      </xsd:simpleType>
    </xsd:element>
    <xsd:element name="CSXSubmissionMarket" ma:index="27" nillable="true" ma:displayName="CSX Submission Market" ma:default="" ma:list="{2FBD1B11-2ACE-4FDC-B5A3-635D4ADF6F1B}" ma:internalName="CSXSubmissionMarket" ma:readOnly="false" ma:showField="MarketName" ma:web="4873beb7-5857-4685-be1f-d57550cc96cc">
      <xsd:simpleType>
        <xsd:restriction base="dms:Lookup"/>
      </xsd:simpleType>
    </xsd:element>
    <xsd:element name="CSXUpdate" ma:index="28" nillable="true" ma:displayName="CSX Updated?" ma:default="false" ma:internalName="CSXUpdate" ma:readOnly="false">
      <xsd:simpleType>
        <xsd:restriction base="dms:Boolean"/>
      </xsd:simpleType>
    </xsd:element>
    <xsd:element name="IntlLangReviewDate" ma:index="29" nillable="true" ma:displayName="Date to Complete Intl QA" ma:default="" ma:internalName="IntlLangReviewDate" ma:readOnly="false">
      <xsd:simpleType>
        <xsd:restriction base="dms:DateTime"/>
      </xsd:simpleType>
    </xsd:element>
    <xsd:element name="IsDeleted" ma:index="30" nillable="true" ma:displayName="Deleted?" ma:default="" ma:internalName="IsDeleted" ma:readOnly="false">
      <xsd:simpleType>
        <xsd:restriction base="dms:Boolean"/>
      </xsd:simpleType>
    </xsd:element>
    <xsd:element name="APDescription" ma:index="31" nillable="true" ma:displayName="Description" ma:default="" ma:internalName="APDescription" ma:readOnly="false">
      <xsd:simpleType>
        <xsd:restriction base="dms:Note"/>
      </xsd:simpleType>
    </xsd:element>
    <xsd:element name="DirectSourceMarket" ma:index="32" nillable="true" ma:displayName="Direct Source Market Group" ma:default="" ma:internalName="DirectSourceMarket" ma:readOnly="false">
      <xsd:simpleType>
        <xsd:restriction base="dms:Text"/>
      </xsd:simpleType>
    </xsd:element>
    <xsd:element name="Downloads" ma:index="33" nillable="true" ma:displayName="Downloads" ma:default="0" ma:hidden="true" ma:internalName="Downloads" ma:readOnly="false">
      <xsd:simpleType>
        <xsd:restriction base="dms:Unknown"/>
      </xsd:simpleType>
    </xsd:element>
    <xsd:element name="DSATActionTaken" ma:index="34" nillable="true" ma:displayName="DSAT Action Taken" ma:default="" ma:internalName="DSATActionTaken" ma:readOnly="false">
      <xsd:simpleType>
        <xsd:restriction base="dms:Choice">
          <xsd:enumeration value="Best Bets"/>
          <xsd:enumeration value="Expire"/>
          <xsd:enumeration value="Hide"/>
          <xsd:enumeration value="None"/>
        </xsd:restriction>
      </xsd:simpleType>
    </xsd:element>
    <xsd:element name="APEditor" ma:index="35" nillable="true" ma:displayName="Editor" ma:default="" ma:list="UserInfo" ma:internalName="APEditor" ma:readOnly="fals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ditorialStatus" ma:index="36" nillable="true" ma:displayName="Editorial Status" ma:default="" ma:internalName="EditorialStatus" ma:readOnly="false">
      <xsd:simpleType>
        <xsd:restriction base="dms:Unknown"/>
      </xsd:simpleType>
    </xsd:element>
    <xsd:element name="EditorialTags" ma:index="37" nillable="true" ma:displayName="Editorial Tags" ma:default="" ma:internalName="EditorialTags">
      <xsd:simpleType>
        <xsd:restriction base="dms:Unknown"/>
      </xsd:simpleType>
    </xsd:element>
    <xsd:element name="TPExecutable" ma:index="38" nillable="true" ma:displayName="Executable" ma:default="" ma:internalName="TPExecutable">
      <xsd:simpleType>
        <xsd:restriction base="dms:Text"/>
      </xsd:simpleType>
    </xsd:element>
    <xsd:element name="FeatureTagsTaxHTField0" ma:index="40" nillable="true" ma:taxonomy="true" ma:internalName="FeatureTagsTaxHTField0" ma:taxonomyFieldName="FeatureTags" ma:displayName="Features" ma:readOnly="false" ma:default="" ma:fieldId="{7fc0d542-15c6-4882-a8e3-13bca44403fb}" ma:taxonomyMulti="true" ma:sspId="8f79753a-75d3-41f5-8ca3-40b843941b4f" ma:termSetId="f1ab6845-967d-4854-a0ba-4ec07f0f8113" ma:anchorId="00000000-0000-0000-0000-000000000000" ma:open="false" ma:isKeyword="false">
      <xsd:complexType>
        <xsd:sequence>
          <xsd:element ref="pc:Terms" minOccurs="0" maxOccurs="1"/>
        </xsd:sequence>
      </xsd:complexType>
    </xsd:element>
    <xsd:element name="TPFriendlyName" ma:index="41" nillable="true" ma:displayName="Friendly Name" ma:default="" ma:internalName="TPFriendlyName">
      <xsd:simpleType>
        <xsd:restriction base="dms:Text"/>
      </xsd:simpleType>
    </xsd:element>
    <xsd:element name="FriendlyTitle" ma:index="42" nillable="true" ma:displayName="Friendly Title" ma:default="" ma:description="Shorter title to be used when displaying search results" ma:internalName="FriendlyTitle" ma:readOnly="false">
      <xsd:simpleType>
        <xsd:restriction base="dms:Text"/>
      </xsd:simpleType>
    </xsd:element>
    <xsd:element name="PrimaryImageGen" ma:index="43" nillable="true" ma:displayName="Generate Images?" ma:default="true" ma:internalName="PrimaryImageGen">
      <xsd:simpleType>
        <xsd:restriction base="dms:Boolean"/>
      </xsd:simpleType>
    </xsd:element>
    <xsd:element name="HandoffToMSDN" ma:index="44" nillable="true" ma:displayName="Handoff To MSDN Date" ma:default="" ma:internalName="HandoffToMSDN" ma:readOnly="false">
      <xsd:simpleType>
        <xsd:restriction base="dms:DateTime"/>
      </xsd:simpleType>
    </xsd:element>
    <xsd:element name="InProjectListLookup" ma:index="45" nillable="true" ma:displayName="InProjectListLookup" ma:list="{9E343742-310B-4684-A24C-1D137CB4B230}" ma:internalName="InProjectListLookup" ma:readOnly="true" ma:showField="InProjectLis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InstallLocation" ma:index="46" nillable="true" ma:displayName="Install Location" ma:default="" ma:internalName="TPInstallLocation">
      <xsd:simpleType>
        <xsd:restriction base="dms:Text"/>
      </xsd:simpleType>
    </xsd:element>
    <xsd:element name="InternalTagsTaxHTField0" ma:index="48" nillable="true" ma:taxonomy="true" ma:internalName="InternalTagsTaxHTField0" ma:taxonomyFieldName="InternalTags" ma:displayName="Internal Tags" ma:readOnly="false" ma:default="" ma:fieldId="{1490b8a4-2706-41ec-b5e3-73176dccf34e}" ma:taxonomyMulti="true" ma:sspId="8f79753a-75d3-41f5-8ca3-40b843941b4f" ma:termSetId="82b6639e-f7fc-4c18-ad2d-003a6e707765" ma:anchorId="00000000-0000-0000-0000-000000000000" ma:open="false" ma:isKeyword="false">
      <xsd:complexType>
        <xsd:sequence>
          <xsd:element ref="pc:Terms" minOccurs="0" maxOccurs="1"/>
        </xsd:sequence>
      </xsd:complexType>
    </xsd:element>
    <xsd:element name="IntlLangReview" ma:index="49" nillable="true" ma:displayName="Intl Lang QA Review Required?" ma:default="" ma:internalName="IntlLangReview" ma:readOnly="false">
      <xsd:simpleType>
        <xsd:restriction base="dms:Boolean"/>
      </xsd:simpleType>
    </xsd:element>
    <xsd:element name="IntlLangReviewer" ma:index="50" nillable="true" ma:displayName="Intl Lang QA Reviewer" ma:default="" ma:internalName="IntlLangReviewer" ma:readOnly="false">
      <xsd:simpleType>
        <xsd:restriction base="dms:Text"/>
      </xsd:simpleType>
    </xsd:element>
    <xsd:element name="MarketSpecific" ma:index="51" nillable="true" ma:displayName="Is Market Specific?" ma:default="" ma:internalName="MarketSpecific" ma:readOnly="false">
      <xsd:simpleType>
        <xsd:restriction base="dms:Boolean"/>
      </xsd:simpleType>
    </xsd:element>
    <xsd:element name="LastCompleteVersionLookup" ma:index="52" nillable="true" ma:displayName="Last Complete Version Lookup" ma:default="" ma:list="{9E343742-310B-4684-A24C-1D137CB4B230}" ma:internalName="LastCompleteVersionLookup" ma:readOnly="true" ma:showField="LastComplete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HandOff" ma:index="53" nillable="true" ma:displayName="Last Hand-off" ma:default="" ma:internalName="LastHandOff" ma:readOnly="false">
      <xsd:simpleType>
        <xsd:restriction base="dms:DateTime"/>
      </xsd:simpleType>
    </xsd:element>
    <xsd:element name="LastModifiedDateTime" ma:index="54" nillable="true" ma:displayName="Last Modified Date" ma:default="" ma:internalName="LastModifiedDateTime" ma:readOnly="false">
      <xsd:simpleType>
        <xsd:restriction base="dms:DateTime"/>
      </xsd:simpleType>
    </xsd:element>
    <xsd:element name="LastPreviewErrorLookup" ma:index="55" nillable="true" ma:displayName="Last Preview Attempt Error" ma:default="" ma:list="{9E343742-310B-4684-A24C-1D137CB4B230}" ma:internalName="LastPreviewErrorLookup" ma:readOnly="true" ma:showField="LastPreview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ResultLookup" ma:index="56" nillable="true" ma:displayName="Last Preview Attempt Result" ma:default="" ma:list="{9E343742-310B-4684-A24C-1D137CB4B230}" ma:internalName="LastPreviewResultLookup" ma:readOnly="true" ma:showField="LastPreview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AttemptDateLookup" ma:index="57" nillable="true" ma:displayName="Last Preview Attempted On" ma:default="" ma:list="{9E343742-310B-4684-A24C-1D137CB4B230}" ma:internalName="LastPreviewAttemptDateLookup" ma:readOnly="true" ma:showField="LastPreview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edByLookup" ma:index="58" nillable="true" ma:displayName="Last Previewed By" ma:default="" ma:list="{9E343742-310B-4684-A24C-1D137CB4B230}" ma:internalName="LastPreviewedByLookup" ma:readOnly="true" ma:showField="LastPreview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TimeLookup" ma:index="59" nillable="true" ma:displayName="Last Previewed Date" ma:default="" ma:list="{9E343742-310B-4684-A24C-1D137CB4B230}" ma:internalName="LastPreviewTimeLookup" ma:readOnly="true" ma:showField="LastPreview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reviewVersionLookup" ma:index="60" nillable="true" ma:displayName="Last Previewed Version" ma:default="" ma:list="{9E343742-310B-4684-A24C-1D137CB4B230}" ma:internalName="LastPreviewVersionLookup" ma:readOnly="true" ma:showField="LastPreview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rrorLookup" ma:index="61" nillable="true" ma:displayName="Last Publish Attempt Error" ma:default="" ma:list="{9E343742-310B-4684-A24C-1D137CB4B230}" ma:internalName="LastPublishErrorLookup" ma:readOnly="true" ma:showField="LastPublishError"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ResultLookup" ma:index="62" nillable="true" ma:displayName="Last Publish Attempt Result" ma:default="" ma:list="{9E343742-310B-4684-A24C-1D137CB4B230}" ma:internalName="LastPublishResultLookup" ma:readOnly="true" ma:showField="LastPublishResult"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AttemptDateLookup" ma:index="63" nillable="true" ma:displayName="Last Publish Attempted On" ma:default="" ma:list="{9E343742-310B-4684-A24C-1D137CB4B230}" ma:internalName="LastPublishAttemptDateLookup" ma:readOnly="true" ma:showField="LastPublishAttemptDat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edByLookup" ma:index="64" nillable="true" ma:displayName="Last Published By" ma:default="" ma:list="{9E343742-310B-4684-A24C-1D137CB4B230}" ma:internalName="LastPublishedByLookup" ma:readOnly="true" ma:showField="LastPublishedBy"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TimeLookup" ma:index="65" nillable="true" ma:displayName="Last Published Date" ma:default="" ma:list="{9E343742-310B-4684-A24C-1D137CB4B230}" ma:internalName="LastPublishTimeLookup" ma:readOnly="true" ma:showField="LastPublishTi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LastPublishVersionLookup" ma:index="66" nillable="true" ma:displayName="Last Published Version" ma:default="" ma:list="{9E343742-310B-4684-A24C-1D137CB4B230}" ma:internalName="LastPublishVersionLookup" ma:readOnly="true" ma:showField="LastPublishVersion"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PLaunchHelpLinkType" ma:index="67" nillable="true" ma:displayName="Launch Help Link Type" ma:default="Template" ma:internalName="TPLaunchHelpLinkType">
      <xsd:simpleType>
        <xsd:restriction base="dms:Choice">
          <xsd:enumeration value="Template"/>
          <xsd:enumeration value="Training"/>
          <xsd:enumeration value="URL"/>
          <xsd:enumeration value="None"/>
        </xsd:restriction>
      </xsd:simpleType>
    </xsd:element>
    <xsd:element name="LegacyData" ma:index="68" nillable="true" ma:displayName="Legacy Data" ma:default="" ma:internalName="LegacyData" ma:readOnly="false">
      <xsd:simpleType>
        <xsd:restriction base="dms:Note"/>
      </xsd:simpleType>
    </xsd:element>
    <xsd:element name="TPLaunchHelpLink" ma:index="69" nillable="true" ma:displayName="Link to Launch Help Topic" ma:default="" ma:internalName="TPLaunchHelpLink">
      <xsd:simpleType>
        <xsd:restriction base="dms:Text"/>
      </xsd:simpleType>
    </xsd:element>
    <xsd:element name="LocComments" ma:index="70" nillable="true" ma:displayName="Loc Approval Comments" ma:default="" ma:internalName="LocComments" ma:readOnly="false">
      <xsd:simpleType>
        <xsd:restriction base="dms:Note"/>
      </xsd:simpleType>
    </xsd:element>
    <xsd:element name="LocLastLocAttemptVersionLookup" ma:index="71" nillable="true" ma:displayName="Loc Last Loc Attempt Version" ma:default="" ma:list="{7DD1DCEC-E449-43D3-891F-7DC62F62AD21}" ma:internalName="LocLastLocAttemptVersionLookup" ma:readOnly="false" ma:showField="LastLocAttemptVersion" ma:web="4873beb7-5857-4685-be1f-d57550cc96cc">
      <xsd:simpleType>
        <xsd:restriction base="dms:Lookup"/>
      </xsd:simpleType>
    </xsd:element>
    <xsd:element name="LocLastLocAttemptVersionTypeLookup" ma:index="72" nillable="true" ma:displayName="Loc Last Loc Attempt Version Type" ma:default="" ma:list="{7DD1DCEC-E449-43D3-891F-7DC62F62AD21}" ma:internalName="LocLastLocAttemptVersionTypeLookup" ma:readOnly="true" ma:showField="LastLocAttemptVersionType" ma:web="4873beb7-5857-4685-be1f-d57550cc96cc">
      <xsd:simpleType>
        <xsd:restriction base="dms:Lookup"/>
      </xsd:simpleType>
    </xsd:element>
    <xsd:element name="LocManualTestRequired" ma:index="73" nillable="true" ma:displayName="Loc Manual Test Required" ma:default="" ma:internalName="LocManualTestRequired" ma:readOnly="false">
      <xsd:simpleType>
        <xsd:restriction base="dms:Boolean"/>
      </xsd:simpleType>
    </xsd:element>
    <xsd:element name="LocMarketGroupTiers2" ma:index="74" nillable="true" ma:displayName="Loc Market Group Tiers" ma:internalName="LocMarketGroupTiers2" ma:readOnly="false">
      <xsd:simpleType>
        <xsd:restriction base="dms:Unknown"/>
      </xsd:simpleType>
    </xsd:element>
    <xsd:element name="LocNewPublishedVersionLookup" ma:index="75" nillable="true" ma:displayName="Loc New Published Version Lookup" ma:default="" ma:list="{7DD1DCEC-E449-43D3-891F-7DC62F62AD21}" ma:internalName="LocNewPublishedVersionLookup" ma:readOnly="true" ma:showField="NewPublishedVersion" ma:web="4873beb7-5857-4685-be1f-d57550cc96cc">
      <xsd:simpleType>
        <xsd:restriction base="dms:Lookup"/>
      </xsd:simpleType>
    </xsd:element>
    <xsd:element name="LocOverallHandbackStatusLookup" ma:index="76" nillable="true" ma:displayName="Loc Overall Handback Status" ma:default="" ma:list="{7DD1DCEC-E449-43D3-891F-7DC62F62AD21}" ma:internalName="LocOverallHandbackStatusLookup" ma:readOnly="true" ma:showField="OverallHandbackStatus" ma:web="4873beb7-5857-4685-be1f-d57550cc96cc">
      <xsd:simpleType>
        <xsd:restriction base="dms:Lookup"/>
      </xsd:simpleType>
    </xsd:element>
    <xsd:element name="LocOverallLocStatusLookup" ma:index="77" nillable="true" ma:displayName="Loc Overall Localize Status" ma:default="" ma:list="{7DD1DCEC-E449-43D3-891F-7DC62F62AD21}" ma:internalName="LocOverallLocStatusLookup" ma:readOnly="true" ma:showField="OverallLocStatus" ma:web="4873beb7-5857-4685-be1f-d57550cc96cc">
      <xsd:simpleType>
        <xsd:restriction base="dms:Lookup"/>
      </xsd:simpleType>
    </xsd:element>
    <xsd:element name="LocOverallPreviewStatusLookup" ma:index="78" nillable="true" ma:displayName="Loc Overall Preview Status" ma:default="" ma:list="{7DD1DCEC-E449-43D3-891F-7DC62F62AD21}" ma:internalName="LocOverallPreviewStatusLookup" ma:readOnly="true" ma:showField="OverallPreviewStatus" ma:web="4873beb7-5857-4685-be1f-d57550cc96cc">
      <xsd:simpleType>
        <xsd:restriction base="dms:Lookup"/>
      </xsd:simpleType>
    </xsd:element>
    <xsd:element name="LocOverallPublishStatusLookup" ma:index="79" nillable="true" ma:displayName="Loc Overall Publish Status" ma:default="" ma:list="{7DD1DCEC-E449-43D3-891F-7DC62F62AD21}" ma:internalName="LocOverallPublishStatusLookup" ma:readOnly="true" ma:showField="OverallPublishStatus" ma:web="4873beb7-5857-4685-be1f-d57550cc96cc">
      <xsd:simpleType>
        <xsd:restriction base="dms:Lookup"/>
      </xsd:simpleType>
    </xsd:element>
    <xsd:element name="IntlLocPriority" ma:index="80" nillable="true" ma:displayName="Loc Priority" ma:default="" ma:internalName="IntlLocPriority" ma:readOnly="false">
      <xsd:simpleType>
        <xsd:restriction base="dms:Unknown"/>
      </xsd:simpleType>
    </xsd:element>
    <xsd:element name="LocProcessedForHandoffsLookup" ma:index="81" nillable="true" ma:displayName="Loc Processed For Handoffs" ma:default="" ma:list="{7DD1DCEC-E449-43D3-891F-7DC62F62AD21}" ma:internalName="LocProcessedForHandoffsLookup" ma:readOnly="true" ma:showField="ProcessedForHandoffs" ma:web="4873beb7-5857-4685-be1f-d57550cc96cc">
      <xsd:simpleType>
        <xsd:restriction base="dms:Lookup"/>
      </xsd:simpleType>
    </xsd:element>
    <xsd:element name="LocProcessedForMarketsLookup" ma:index="82" nillable="true" ma:displayName="Loc Processed For Markets" ma:default="" ma:list="{7DD1DCEC-E449-43D3-891F-7DC62F62AD21}" ma:internalName="LocProcessedForMarketsLookup" ma:readOnly="true" ma:showField="ProcessedForMarkets" ma:web="4873beb7-5857-4685-be1f-d57550cc96cc">
      <xsd:simpleType>
        <xsd:restriction base="dms:Lookup"/>
      </xsd:simpleType>
    </xsd:element>
    <xsd:element name="LocPublishedDependentAssetsLookup" ma:index="83" nillable="true" ma:displayName="Loc Published Dependent Assets" ma:default="" ma:list="{7DD1DCEC-E449-43D3-891F-7DC62F62AD21}" ma:internalName="LocPublishedDependentAssetsLookup" ma:readOnly="true" ma:showField="PublishedDependentAssets" ma:web="4873beb7-5857-4685-be1f-d57550cc96cc">
      <xsd:simpleType>
        <xsd:restriction base="dms:Lookup"/>
      </xsd:simpleType>
    </xsd:element>
    <xsd:element name="LocPublishedLinkedAssetsLookup" ma:index="84" nillable="true" ma:displayName="Loc Published Linked Assets" ma:default="" ma:list="{7DD1DCEC-E449-43D3-891F-7DC62F62AD21}" ma:internalName="LocPublishedLinkedAssetsLookup" ma:readOnly="true" ma:showField="PublishedLinkedAssets" ma:web="4873beb7-5857-4685-be1f-d57550cc96cc">
      <xsd:simpleType>
        <xsd:restriction base="dms:Lookup"/>
      </xsd:simpleType>
    </xsd:element>
    <xsd:element name="LocRecommendedHandoff" ma:index="85" nillable="true" ma:displayName="Loc Recommended Handoff" ma:default="" ma:indexed="true" ma:internalName="LocRecommendedHandoff" ma:readOnly="false">
      <xsd:simpleType>
        <xsd:restriction base="dms:Text"/>
      </xsd:simpleType>
    </xsd:element>
    <xsd:element name="LocalizationTagsTaxHTField0" ma:index="87" nillable="true" ma:taxonomy="true" ma:internalName="LocalizationTagsTaxHTField0" ma:taxonomyFieldName="LocalizationTags" ma:displayName="Localization Tags" ma:readOnly="false" ma:default="" ma:fieldId="{00f02cb3-2c7c-424a-9c61-10e9b6878429}" ma:taxonomyMulti="true" ma:sspId="8f79753a-75d3-41f5-8ca3-40b843941b4f" ma:termSetId="5b7703a5-8e8b-4b58-8b31-1cea35331da3" ma:anchorId="00000000-0000-0000-0000-000000000000" ma:open="false" ma:isKeyword="false">
      <xsd:complexType>
        <xsd:sequence>
          <xsd:element ref="pc:Terms" minOccurs="0" maxOccurs="1"/>
        </xsd:sequence>
      </xsd:complexType>
    </xsd:element>
    <xsd:element name="MachineTranslated" ma:index="88" nillable="true" ma:displayName="Machine Translated" ma:default="" ma:internalName="MachineTranslated" ma:readOnly="false">
      <xsd:simpleType>
        <xsd:restriction base="dms:Boolean"/>
      </xsd:simpleType>
    </xsd:element>
    <xsd:element name="Manager" ma:index="89" nillable="true" ma:displayName="Manager" ma:hidden="true" ma:internalName="Manager" ma:readOnly="false">
      <xsd:simpleType>
        <xsd:restriction base="dms:Text"/>
      </xsd:simpleType>
    </xsd:element>
    <xsd:element name="Markets" ma:index="90" nillable="true" ma:displayName="Markets" ma:default="" ma:description="Leave blank to show in all markets" ma:list="{2FBD1B11-2ACE-4FDC-B5A3-635D4ADF6F1B}" ma:internalName="Markets" ma:readOnly="false" ma:showField="MarketName"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Milestone" ma:index="91" nillable="true" ma:displayName="Milestone" ma:default="" ma:internalName="Milestone" ma:readOnly="false">
      <xsd:simpleType>
        <xsd:restriction base="dms:Unknown"/>
      </xsd:simpleType>
    </xsd:element>
    <xsd:element name="TPNamespace" ma:index="94" nillable="true" ma:displayName="Namespace" ma:default="" ma:internalName="TPNamespace">
      <xsd:simpleType>
        <xsd:restriction base="dms:Text"/>
      </xsd:simpleType>
    </xsd:element>
    <xsd:element name="NumericId" ma:index="95" nillable="true" ma:displayName="Numeric ID" ma:default="" ma:indexed="true" ma:internalName="NumericId" ma:readOnly="false">
      <xsd:simpleType>
        <xsd:restriction base="dms:Number"/>
      </xsd:simpleType>
    </xsd:element>
    <xsd:element name="NumOfRatingsLookup" ma:index="96" nillable="true" ma:displayName="NumOfRatings" ma:default="" ma:list="{9E343742-310B-4684-A24C-1D137CB4B230}" ma:internalName="NumOfRatingsLookup" ma:readOnly="true" ma:showField="NumOfRating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OOCacheId" ma:index="97" nillable="true" ma:displayName="OOCacheId" ma:internalName="OOCacheId" ma:readOnly="false">
      <xsd:simpleType>
        <xsd:restriction base="dms:Text"/>
      </xsd:simpleType>
    </xsd:element>
    <xsd:element name="OpenTemplate" ma:index="98" nillable="true" ma:displayName="Open Template" ma:default="true" ma:internalName="OpenTemplate">
      <xsd:simpleType>
        <xsd:restriction base="dms:Boolean"/>
      </xsd:simpleType>
    </xsd:element>
    <xsd:element name="OriginAsset" ma:index="99" nillable="true" ma:displayName="Origin Asset" ma:default="" ma:internalName="OriginAsset" ma:readOnly="false">
      <xsd:simpleType>
        <xsd:restriction base="dms:Text"/>
      </xsd:simpleType>
    </xsd:element>
    <xsd:element name="OriginalRelease" ma:index="100" nillable="true" ma:displayName="Original Release" ma:default="15" ma:internalName="OriginalRelease" ma:readOnly="false">
      <xsd:simpleType>
        <xsd:restriction base="dms:Choice">
          <xsd:enumeration value="14"/>
          <xsd:enumeration value="15"/>
          <xsd:enumeration value="16"/>
        </xsd:restriction>
      </xsd:simpleType>
    </xsd:element>
    <xsd:element name="OriginalSourceMarket" ma:index="101" nillable="true" ma:displayName="Original Source Market Group" ma:default="" ma:internalName="OriginalSourceMarket" ma:readOnly="false">
      <xsd:simpleType>
        <xsd:restriction base="dms:Text"/>
      </xsd:simpleType>
    </xsd:element>
    <xsd:element name="OutputCachingOn" ma:index="102" nillable="true" ma:displayName="Output Caching" ma:default="true" ma:hidden="true" ma:internalName="OutputCachingOn" ma:readOnly="false">
      <xsd:simpleType>
        <xsd:restriction base="dms:Boolean"/>
      </xsd:simpleType>
    </xsd:element>
    <xsd:element name="ParentAssetId" ma:index="103" nillable="true" ma:displayName="Parent Asset Id" ma:default="" ma:internalName="ParentAssetId" ma:readOnly="false">
      <xsd:simpleType>
        <xsd:restriction base="dms:Text"/>
      </xsd:simpleType>
    </xsd:element>
    <xsd:element name="PlannedPubDate" ma:index="104" nillable="true" ma:displayName="Planned Publish Date" ma:default="" ma:indexed="true" ma:internalName="PlannedPubDate" ma:readOnly="false">
      <xsd:simpleType>
        <xsd:restriction base="dms:DateTime"/>
      </xsd:simpleType>
    </xsd:element>
    <xsd:element name="PolicheckWords" ma:index="105" nillable="true" ma:displayName="Policheck Words" ma:default="" ma:internalName="PolicheckWords" ma:readOnly="false">
      <xsd:simpleType>
        <xsd:restriction base="dms:Text"/>
      </xsd:simpleType>
    </xsd:element>
    <xsd:element name="BusinessGroup" ma:index="106" nillable="true" ma:displayName="Product Division Owner" ma:default="" ma:internalName="BusinessGroup" ma:readOnly="false">
      <xsd:simpleType>
        <xsd:restriction base="dms:Unknown"/>
      </xsd:simpleType>
    </xsd:element>
    <xsd:element name="UAProjectedTotalWords" ma:index="107" nillable="true" ma:displayName="Projected Word Count" ma:default="" ma:internalName="UAProjectedTotalWords" ma:readOnly="false">
      <xsd:simpleType>
        <xsd:restriction base="dms:Unknown"/>
      </xsd:simpleType>
    </xsd:element>
    <xsd:element name="Provider" ma:index="108" nillable="true" ma:displayName="Provider" ma:default="" ma:internalName="Provider" ma:readOnly="false">
      <xsd:simpleType>
        <xsd:restriction base="dms:Unknown"/>
      </xsd:simpleType>
    </xsd:element>
    <xsd:element name="Providers" ma:index="109" nillable="true" ma:displayName="Providers" ma:default="" ma:internalName="Providers">
      <xsd:simpleType>
        <xsd:restriction base="dms:Unknown"/>
      </xsd:simpleType>
    </xsd:element>
    <xsd:element name="PublishStatusLookup" ma:index="110" nillable="true" ma:displayName="Publish Status" ma:default="" ma:list="{9E343742-310B-4684-A24C-1D137CB4B230}" ma:internalName="PublishStatusLookup" ma:readOnly="false" ma:showField="PublishStatus"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PublishTargets" ma:index="111" nillable="true" ma:displayName="Publish Target" ma:default="OfficeOnlineVNext" ma:internalName="PublishTargets" ma:readOnly="false">
      <xsd:simpleType>
        <xsd:restriction base="dms:Unknown"/>
      </xsd:simpleType>
    </xsd:element>
    <xsd:element name="RecommendationsModifier" ma:index="112" nillable="true" ma:displayName="Recommendations Modifier" ma:default="" ma:internalName="RecommendationsModifier" ma:readOnly="false">
      <xsd:simpleType>
        <xsd:restriction base="dms:Number"/>
      </xsd:simpleType>
    </xsd:element>
    <xsd:element name="ArtSampleDocs" ma:index="113" nillable="true" ma:displayName="Sample Docs" ma:default="" ma:hidden="true" ma:internalName="ArtSampleDocs" ma:readOnly="false">
      <xsd:simpleType>
        <xsd:restriction base="dms:Text"/>
      </xsd:simpleType>
    </xsd:element>
    <xsd:element name="ScenarioTagsTaxHTField0" ma:index="115" nillable="true" ma:taxonomy="true" ma:internalName="ScenarioTagsTaxHTField0" ma:taxonomyFieldName="ScenarioTags" ma:displayName="Scenarios" ma:readOnly="false" ma:default="" ma:fieldId="{93aef74d-6c78-4815-8310-51477dceeccc}" ma:taxonomyMulti="true" ma:sspId="8f79753a-75d3-41f5-8ca3-40b843941b4f" ma:termSetId="4b7d5f16-e2f2-4fc0-bab3-6e8b931e57d6" ma:anchorId="00000000-0000-0000-0000-000000000000" ma:open="false" ma:isKeyword="false">
      <xsd:complexType>
        <xsd:sequence>
          <xsd:element ref="pc:Terms" minOccurs="0" maxOccurs="1"/>
        </xsd:sequence>
      </xsd:complexType>
    </xsd:element>
    <xsd:element name="ShowIn" ma:index="117" nillable="true" ma:displayName="Show In" ma:default="Show everywhere" ma:internalName="ShowIn" ma:readOnly="false">
      <xsd:simpleType>
        <xsd:restriction base="dms:Choice">
          <xsd:enumeration value="Hide on web"/>
          <xsd:enumeration value="On Web no search"/>
          <xsd:enumeration value="Show everywhere"/>
          <xsd:enumeration value="Special use only"/>
        </xsd:restriction>
      </xsd:simpleType>
    </xsd:element>
    <xsd:element name="SourceTitle" ma:index="118" nillable="true" ma:displayName="Source Title" ma:default="" ma:indexed="true" ma:internalName="SourceTitle" ma:readOnly="false">
      <xsd:simpleType>
        <xsd:restriction base="dms:Text"/>
      </xsd:simpleType>
    </xsd:element>
    <xsd:element name="CSXSubmissionDate" ma:index="119" nillable="true" ma:displayName="Submission Date" ma:default="" ma:internalName="CSXSubmissionDate" ma:readOnly="false">
      <xsd:simpleType>
        <xsd:restriction base="dms:DateTime"/>
      </xsd:simpleType>
    </xsd:element>
    <xsd:element name="SubmitterId" ma:index="120" nillable="true" ma:displayName="Submitter ID" ma:default="" ma:internalName="SubmitterId" ma:readOnly="false">
      <xsd:simpleType>
        <xsd:restriction base="dms:Text"/>
      </xsd:simpleType>
    </xsd:element>
    <xsd:element name="TaxCatchAll" ma:index="121" nillable="true" ma:displayName="Taxonomy Catch All Column" ma:hidden="true" ma:list="{530f955b-6704-4601-bd83-f81d87f1e440}" ma:internalName="TaxCatchAll" ma:showField="CatchAllData"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axCatchAllLabel" ma:index="122" nillable="true" ma:displayName="Taxonomy Catch All Column1" ma:hidden="true" ma:list="{530f955b-6704-4601-bd83-f81d87f1e440}" ma:internalName="TaxCatchAllLabel" ma:readOnly="true" ma:showField="CatchAllDataLabel" ma:web="4873beb7-5857-4685-be1f-d57550cc96cc">
      <xsd:complexType>
        <xsd:complexContent>
          <xsd:extension base="dms:MultiChoiceLookup">
            <xsd:sequence>
              <xsd:element name="Value" type="dms:Lookup" maxOccurs="unbounded" minOccurs="0" nillable="true"/>
            </xsd:sequence>
          </xsd:extension>
        </xsd:complexContent>
      </xsd:complexType>
    </xsd:element>
    <xsd:element name="TemplateStatus" ma:index="123" nillable="true" ma:displayName="Template Status" ma:default="" ma:internalName="TemplateStatus">
      <xsd:simpleType>
        <xsd:restriction base="dms:Unknown"/>
      </xsd:simpleType>
    </xsd:element>
    <xsd:element name="TemplateTemplateType" ma:index="124" nillable="true" ma:displayName="Template Type" ma:default="" ma:internalName="TemplateTemplateType">
      <xsd:simpleType>
        <xsd:restriction base="dms:Unknown"/>
      </xsd:simpleType>
    </xsd:element>
    <xsd:element name="ThumbnailAssetId" ma:index="125" nillable="true" ma:displayName="Thumbnail Image Asset" ma:default="" ma:internalName="ThumbnailAssetId" ma:readOnly="false">
      <xsd:simpleType>
        <xsd:restriction base="dms:Text"/>
      </xsd:simpleType>
    </xsd:element>
    <xsd:element name="TimesCloned" ma:index="126" nillable="true" ma:displayName="Times Cloned" ma:default="" ma:internalName="TimesCloned" ma:readOnly="false">
      <xsd:simpleType>
        <xsd:restriction base="dms:Number"/>
      </xsd:simpleType>
    </xsd:element>
    <xsd:element name="TrustLevel" ma:index="128" nillable="true" ma:displayName="Trust Level" ma:default="1 Microsoft Managed Content" ma:internalName="TrustLevel" ma:readOnly="false">
      <xsd:simpleType>
        <xsd:restriction base="dms:Unknown"/>
      </xsd:simpleType>
    </xsd:element>
    <xsd:element name="UALocComments" ma:index="129" nillable="true" ma:displayName="UA Loc Comments" ma:default="" ma:internalName="UALocComments" ma:readOnly="false">
      <xsd:simpleType>
        <xsd:restriction base="dms:Note"/>
      </xsd:simpleType>
    </xsd:element>
    <xsd:element name="UALocRecommendation" ma:index="130" nillable="true" ma:displayName="UA Loc Recommendation" ma:default="Localize" ma:internalName="UALocRecommendation" ma:readOnly="false">
      <xsd:simpleType>
        <xsd:restriction base="dms:Choice">
          <xsd:enumeration value="Localize"/>
          <xsd:enumeration value="Never Localize"/>
          <xsd:enumeration value="Priority Localize"/>
        </xsd:restriction>
      </xsd:simpleType>
    </xsd:element>
    <xsd:element name="UANotes" ma:index="131" nillable="true" ma:displayName="UA Notes" ma:default="" ma:internalName="UANotes" ma:readOnly="false">
      <xsd:simpleType>
        <xsd:restriction base="dms:Note"/>
      </xsd:simpleType>
    </xsd:element>
    <xsd:element name="TPAppVersion" ma:index="132" nillable="true" ma:displayName="Version" ma:default="" ma:internalName="TPAppVersion">
      <xsd:simpleType>
        <xsd:restriction base="dms:Text"/>
      </xsd:simpleType>
    </xsd:element>
    <xsd:element name="VoteCount" ma:index="133" nillable="true" ma:displayName="Vote Count" ma:default="" ma:internalName="VoteCount" ma:readOnly="fals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2" ma:displayName="Content Type"/>
        <xsd:element ref="dc:title" minOccurs="0" maxOccurs="1" ma:index="127"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72E070D-1769-478C-B641-1AFC52AC0857}">
  <ds:schemaRefs>
    <ds:schemaRef ds:uri="http://purl.org/dc/terms/"/>
    <ds:schemaRef ds:uri="http://purl.org/dc/elements/1.1/"/>
    <ds:schemaRef ds:uri="http://schemas.microsoft.com/office/2006/documentManagement/types"/>
    <ds:schemaRef ds:uri="http://schemas.openxmlformats.org/package/2006/metadata/core-properties"/>
    <ds:schemaRef ds:uri="http://purl.org/dc/dcmitype/"/>
    <ds:schemaRef ds:uri="http://schemas.microsoft.com/office/2006/metadata/properties"/>
    <ds:schemaRef ds:uri="http://schemas.microsoft.com/office/infopath/2007/PartnerControls"/>
    <ds:schemaRef ds:uri="4873beb7-5857-4685-be1f-d57550cc96cc"/>
    <ds:schemaRef ds:uri="http://www.w3.org/XML/1998/namespace"/>
  </ds:schemaRefs>
</ds:datastoreItem>
</file>

<file path=customXml/itemProps2.xml><?xml version="1.0" encoding="utf-8"?>
<ds:datastoreItem xmlns:ds="http://schemas.openxmlformats.org/officeDocument/2006/customXml" ds:itemID="{23D8E0D0-D8F0-4936-9213-676BFB5ECB2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873beb7-5857-4685-be1f-d57550cc96c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270532A-D598-4F6B-B05D-F62B681804A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2375</Words>
  <Application>Microsoft Macintosh PowerPoint</Application>
  <PresentationFormat>Widescreen</PresentationFormat>
  <Paragraphs>585</Paragraphs>
  <Slides>15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Corbel</vt:lpstr>
      <vt:lpstr>Symbol</vt:lpstr>
      <vt:lpstr>Tahoma</vt:lpstr>
      <vt:lpstr>Times New Roman</vt:lpstr>
      <vt:lpstr>Verdana</vt:lpstr>
      <vt:lpstr>Ecology 16x9</vt:lpstr>
      <vt:lpstr>Xây dựng  kế hoạch giáo dục  năm học 2019 - 2020</vt:lpstr>
      <vt:lpstr>Chuẩn bị kế hoạch giáo dục năm học 2019 - 2020</vt:lpstr>
      <vt:lpstr>Kế hoạch dạy học theo quyết định 16/2006 (chính khóa)</vt:lpstr>
      <vt:lpstr>PowerPoint Presentation</vt:lpstr>
      <vt:lpstr>PowerPoint Presentation</vt:lpstr>
      <vt:lpstr>Lưu ý đối với cấp trung học cơ sở:  </vt:lpstr>
      <vt:lpstr>Lưu ý đối với phổ  thông</vt:lpstr>
      <vt:lpstr>Kế hoạch dạy học buổi 2 đối với trường dạy học 2 buổi/ngày </vt:lpstr>
      <vt:lpstr>PowerPoint Presentation</vt:lpstr>
      <vt:lpstr>PowerPoint Presentation</vt:lpstr>
      <vt:lpstr> Một số lưu ý khi thực hiện chương trình 2 buổi/ngày:</vt:lpstr>
      <vt:lpstr>Kế hoạch nhà trường (khi hoàn thành nội dung chính khóa, buổi 2)</vt:lpstr>
      <vt:lpstr>CÔNG TÁC CHỈ ĐẠO ĐIỀU HÀNH</vt:lpstr>
      <vt:lpstr>CÔNG TÁC CHỈ ĐẠO ĐIỀU HÀNH</vt:lpstr>
      <vt:lpstr>CÔNG TÁC CHỈ ĐẠO ĐIỀU HÀNH</vt:lpstr>
    </vt:vector>
  </TitlesOfParts>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DẠY HỌC TRONG THỜI ĐẠI CÁCH MẠNG CÔNG NGHIỆP 4.0</dc:title>
  <dc:creator/>
  <cp:lastModifiedBy/>
  <cp:revision>41</cp:revision>
  <dcterms:created xsi:type="dcterms:W3CDTF">2018-08-09T12:11:41Z</dcterms:created>
  <dcterms:modified xsi:type="dcterms:W3CDTF">2019-08-06T23:08:34Z</dcterms:modified>
</cp:coreProperties>
</file>